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ink/ink1.xml" ContentType="application/inkml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ink/ink2.xml" ContentType="application/inkml+xml"/>
  <Override PartName="/ppt/notesSlides/notesSlide27.xml" ContentType="application/vnd.openxmlformats-officedocument.presentationml.notesSlide+xml"/>
  <Override PartName="/ppt/ink/ink3.xml" ContentType="application/inkml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7" r:id="rId2"/>
    <p:sldId id="505" r:id="rId3"/>
    <p:sldId id="503" r:id="rId4"/>
    <p:sldId id="530" r:id="rId5"/>
    <p:sldId id="533" r:id="rId6"/>
    <p:sldId id="534" r:id="rId7"/>
    <p:sldId id="507" r:id="rId8"/>
    <p:sldId id="511" r:id="rId9"/>
    <p:sldId id="512" r:id="rId10"/>
    <p:sldId id="513" r:id="rId11"/>
    <p:sldId id="514" r:id="rId12"/>
    <p:sldId id="515" r:id="rId13"/>
    <p:sldId id="516" r:id="rId14"/>
    <p:sldId id="517" r:id="rId15"/>
    <p:sldId id="518" r:id="rId16"/>
    <p:sldId id="519" r:id="rId17"/>
    <p:sldId id="508" r:id="rId18"/>
    <p:sldId id="509" r:id="rId19"/>
    <p:sldId id="510" r:id="rId20"/>
    <p:sldId id="521" r:id="rId21"/>
    <p:sldId id="528" r:id="rId22"/>
    <p:sldId id="520" r:id="rId23"/>
    <p:sldId id="522" r:id="rId24"/>
    <p:sldId id="523" r:id="rId25"/>
    <p:sldId id="524" r:id="rId26"/>
    <p:sldId id="525" r:id="rId27"/>
    <p:sldId id="529" r:id="rId28"/>
    <p:sldId id="504" r:id="rId29"/>
    <p:sldId id="532" r:id="rId30"/>
    <p:sldId id="311" r:id="rId31"/>
    <p:sldId id="526" r:id="rId32"/>
    <p:sldId id="527" r:id="rId33"/>
    <p:sldId id="531" r:id="rId34"/>
    <p:sldId id="50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C4C3"/>
    <a:srgbClr val="83C4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721"/>
  </p:normalViewPr>
  <p:slideViewPr>
    <p:cSldViewPr snapToGrid="0" snapToObjects="1">
      <p:cViewPr varScale="1">
        <p:scale>
          <a:sx n="90" d="100"/>
          <a:sy n="90" d="100"/>
        </p:scale>
        <p:origin x="232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01T01:03:31.991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1214 1568 24575,'-29'14'0,"1"0"0,8-9 0,0-1 0,1-4 0,-1 0 0,0 0 0,-8 0 0,6 0 0,-14 0 0,19 0 0,-23 0 0,22 0 0,-37 0 0,29 0 0,-43 0 0,38-4 0,-39-6 0,39 3 0,-21-7 0,34 9 0,-13-1 0,15 2 0,-8-4 0,9 5 0,1-5 0,0 8 0,-9-4 0,2 3 0,-11-12 0,11 2 0,-17-19 0,19 12 0,-20-17 0,27 23 0,-17-17 0,22 18 0,-24-29 0,23 29 0,-20-33 0,13 35 0,-5-25 0,9 21 0,-6-26 0,15 25 0,-16-30 0,16 26 0,-11-14 0,12 13 0,-3-9 0,4 6 0,0-24 0,0 22 0,0-39 0,0 36 0,0-36 0,0 39 0,-9-22 0,7 29 0,-7-27 0,9 25 0,0-26 0,0 23 0,5-15 0,-4 15 0,3-15 0,0 19 0,1-13 0,4 20 0,8-15 0,-10 10 0,9-7 0,-6 8 0,4-3 0,1 8 0,2-16 0,-7 13 0,16-9 0,-9 13 0,20-6 0,-16 4 0,8-3 0,-14 4 0,6-7 0,-5 5 0,12-5 0,-12 7 0,16-4 0,-20-1 0,23 1 0,-17-1 0,23 1 0,-23 4 0,30 1 0,-29 4 0,27 1 0,-25 3 0,25-8 0,-27 4 0,17 0 0,-21 1 0,4 4 0,6 0 0,-4 4 0,24 2 0,-21 4 0,48 5 0,-44-4 0,34 3 0,-34 7 0,2-4 0,-4 4 0,-7 2 0,-4-7 0,12 25 0,-14-22 0,13 21 0,-15-25 0,2 4 0,-4-5 0,-4-5 0,3 0 0,-2 4 0,3 2 0,1 5 0,0-1 0,3 5 0,-6-4 0,5 4 0,-6-5 0,-1 0 0,0 1 0,-1 7 0,1-5 0,1 6 0,-2-8 0,-4-6 0,0 0 0,0 17 0,0-12 0,0 13 0,0-18 0,0-1 0,4 2 0,2 3 0,-1 2 0,0 8 0,-5-11 0,0 19 0,4-19 0,10 29 0,-6-22 0,5 12 0,-13-16 0,0 0 0,0-1 0,0-4 0,0-1 0,0-1 0,0-3 0,0 4 0,0 0 0,0 0 0,0 6 0,-4-5 0,-1-2 0,0 1 0,-3-4 0,3 4 0,-4-5 0,-1 0 0,5 4 0,-3-3 0,3 4 0,-4-5 0,0 0 0,4-4 0,1-1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01T01:12:06.20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1553 1588 24575,'-25'0'0,"6"4"0,5 1 0,-5 0 0,3-1 0,-9-4 0,-13 0 0,14 0 0,-13 0 0,12 0 0,-1 0 0,-1 0 0,-26 0 0,26 0 0,-21 0 0,28 0 0,-5 0 0,-1 0 0,0 0 0,-8 0 0,12 0 0,-7 0 0,10 0 0,-1 0 0,0 0 0,1 0 0,-19-9 0,19 7 0,-17-16 0,26 16 0,-4-7 0,0 9 0,-24-18 0,18 14 0,-36-24 0,42 26 0,-45-12 0,19-4 0,-19 1 0,6-17 0,3-1 0,11 13-530,-43-34 530,67 51 0,-4-9 0,-1 3 0,0-8 0,5 8 0,-13-8 0,11 4 0,-12-5 530,14 5-530,-7-11 0,11 9 0,-2-10 0,8 2 0,5-5 0,0 3 0,0-21 0,0 23 0,0-40 0,0 39 0,0-38 0,0 40 0,5-31 0,0 31 0,9-30 0,-3 34 0,-2-28 0,-5 29 0,5-22 0,-7 19 0,15-33 0,-11 33 0,12-32 0,-7 37 0,11-20 0,0 19 0,11-13 0,-6 18 0,13-13 0,-22 14 0,17-10 0,-19 11 0,20-7 0,-18 8 0,22-17 0,-28 15 0,18-10 0,-19 13 0,21-5 0,-20 4 0,10-4 0,-8 9 0,13 1 0,-9 0 0,17-1 0,-19 0 0,8-4 0,-5 4 0,1-1 0,-1 2 0,1 4 0,-1 0 0,18 0 0,-13 0 0,31 0 0,-32 0 0,32 0 0,-36 0 0,25 0 0,-15 5 0,7-4 0,-4 8 0,-7-3 0,28 8 0,-19-7 0,54 16 0,-50-14 0,22 6 0,-28-1 0,-1-3 0,-4 10 0,-3-1 0,-4 0 0,0-1 0,8 9 0,-11-6 0,19 24 0,-27-22 0,13 13 0,-17-18 0,9 5 0,-8-4 0,2 4 0,-8-5 0,0 1 0,0-1 0,0 1 0,5-1 0,0 1 0,5 0 0,0-1 0,-5-4 0,0 3 0,-5-3 0,4 5 0,-3-1 0,3 1 0,5 8 0,-2-6 0,7 6 0,-9-8 0,-1-6 0,-4 0 0,0 0 0,0 1 0,0 8 0,0-2 0,0 2 0,0-3 0,0-1 0,0 1 0,0-1 0,0 1 0,0 8 0,-4-6 0,-2 6 0,1-8 0,1-1 0,4 1 0,-5-1 0,0-4 0,0 4 0,-3-9 0,3 3 0,-1 1 0,-2-4 0,3 0 0,-4 2 0,0-6 0,4 11 0,-3-7 0,-5 12 0,6-7 0,-9 3 0,11-4 0,-4-5 0,0 0 0,4 5 0,-3-4 0,3 3 0,-4-4 0,0 0 0,-1 5 0,1 1 0,-1-1 0,1 0 0,4 0 0,-3-4 0,2 4 0,-3-6 0,-4-3 0,2 3 0,-2-3 0,-1 0 0,4 3 0,-4-3 0,0 0 0,8-1 0,-3-4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7-01T01:12:06.204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1553 1588 24575,'-25'0'0,"6"4"0,5 1 0,-5 0 0,3-1 0,-9-4 0,-13 0 0,14 0 0,-13 0 0,12 0 0,-1 0 0,-1 0 0,-26 0 0,26 0 0,-21 0 0,28 0 0,-5 0 0,-1 0 0,0 0 0,-8 0 0,12 0 0,-7 0 0,10 0 0,-1 0 0,0 0 0,1 0 0,-19-9 0,19 7 0,-17-16 0,26 16 0,-4-7 0,0 9 0,-24-18 0,18 14 0,-36-24 0,42 26 0,-45-12 0,19-4 0,-19 1 0,6-17 0,3-1 0,11 13-530,-43-34 530,67 51 0,-4-9 0,-1 3 0,0-8 0,5 8 0,-13-8 0,11 4 0,-12-5 530,14 5-530,-7-11 0,11 9 0,-2-10 0,8 2 0,5-5 0,0 3 0,0-21 0,0 23 0,0-40 0,0 39 0,0-38 0,0 40 0,5-31 0,0 31 0,9-30 0,-3 34 0,-2-28 0,-5 29 0,5-22 0,-7 19 0,15-33 0,-11 33 0,12-32 0,-7 37 0,11-20 0,0 19 0,11-13 0,-6 18 0,13-13 0,-22 14 0,17-10 0,-19 11 0,20-7 0,-18 8 0,22-17 0,-28 15 0,18-10 0,-19 13 0,21-5 0,-20 4 0,10-4 0,-8 9 0,13 1 0,-9 0 0,17-1 0,-19 0 0,8-4 0,-5 4 0,1-1 0,-1 2 0,1 4 0,-1 0 0,18 0 0,-13 0 0,31 0 0,-32 0 0,32 0 0,-36 0 0,25 0 0,-15 5 0,7-4 0,-4 8 0,-7-3 0,28 8 0,-19-7 0,54 16 0,-50-14 0,22 6 0,-28-1 0,-1-3 0,-4 10 0,-3-1 0,-4 0 0,0-1 0,8 9 0,-11-6 0,19 24 0,-27-22 0,13 13 0,-17-18 0,9 5 0,-8-4 0,2 4 0,-8-5 0,0 1 0,0-1 0,0 1 0,5-1 0,0 1 0,5 0 0,0-1 0,-5-4 0,0 3 0,-5-3 0,4 5 0,-3-1 0,3 1 0,5 8 0,-2-6 0,7 6 0,-9-8 0,-1-6 0,-4 0 0,0 0 0,0 1 0,0 8 0,0-2 0,0 2 0,0-3 0,0-1 0,0 1 0,0-1 0,0 1 0,0 8 0,-4-6 0,-2 6 0,1-8 0,1-1 0,4 1 0,-5-1 0,0-4 0,0 4 0,-3-9 0,3 3 0,-1 1 0,-2-4 0,3 0 0,-4 2 0,0-6 0,4 11 0,-3-7 0,-5 12 0,6-7 0,-9 3 0,11-4 0,-4-5 0,0 0 0,4 5 0,-3-4 0,3 3 0,-4-4 0,0 0 0,-1 5 0,1 1 0,-1-1 0,1 0 0,4 0 0,-3-4 0,2 4 0,-3-6 0,-4-3 0,2 3 0,-2-3 0,-1 0 0,4 3 0,-4-3 0,0 0 0,8-1 0,-3-4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AE610-E8A6-4749-B8E0-882530A50534}" type="datetimeFigureOut">
              <a:rPr lang="en-US" smtClean="0"/>
              <a:t>7/8/20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C2F20-3882-794A-90B7-83C6FE511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00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7919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6127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0340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9621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661915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561074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86662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432392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587713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606556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95693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661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804754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794527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522107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670704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922397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204366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76136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101670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93564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14115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650081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101533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31259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149963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72826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7264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43579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30472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2452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71713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02157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146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4590B-5F31-B940-A787-82B52B7A68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FF8313-9D00-B645-AB3B-EB4C6A63C4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E6D71-A620-1047-AFBF-8A6876057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E85AC-464A-C943-8C2B-A06DC36B416A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2DFD81-7E14-E942-BECD-63EDEEDDD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4C126-FEFB-A440-AEB2-3374E1927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9686D-9F68-674F-A8E5-6000392DA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050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C0576-E4EC-8043-A484-700F92DD9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0D7B3A-475C-4148-AF0F-A0E7678963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2DD79-3033-6745-80DE-5ED2B3315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E85AC-464A-C943-8C2B-A06DC36B416A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F2560-7F13-5F49-9CD0-40D996C5C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95413-6FA7-8E4C-90AA-77CF702E7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9686D-9F68-674F-A8E5-6000392DA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932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E30934-D3FA-2548-9C41-1B01884051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EE75E0-0BB8-8A4E-A11B-FD1EF955B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84817-B1E8-7C45-B93D-AD3DC61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E85AC-464A-C943-8C2B-A06DC36B416A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BD5AC-30CD-C740-9E9D-B4332E08C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8F16A4-7627-FC41-91A9-41B850DD1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9686D-9F68-674F-A8E5-6000392DA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89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09311-2395-F146-BB99-68C837FFC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64F55-A41D-D948-8910-CBB7101CD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56626-F58F-764E-B07D-DEEBED54F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E85AC-464A-C943-8C2B-A06DC36B416A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CA31E-0C4D-A94E-8FBD-0A803C21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94DC1-C172-2D46-AA55-CEAFEC1DB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9686D-9F68-674F-A8E5-6000392DA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569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57C9E-29A0-7949-BE99-75E38CF8F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2EBFD2-6D6A-C84B-9122-7702E6664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A1B9-2D75-C043-8452-F15374EBE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E85AC-464A-C943-8C2B-A06DC36B416A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FBF6C-3DB7-4444-BED5-0DA97A88C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A6514-641D-7442-9B8F-7ABC9F4FF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9686D-9F68-674F-A8E5-6000392DA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62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AE235-9D44-5E44-9555-446790859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E54E5-8CB4-A141-9E4A-A3A88A9AB8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91B6A3-2AA1-FA4E-86BA-80AC83B47D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31177D-F909-624B-929D-51E8DBD3C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E85AC-464A-C943-8C2B-A06DC36B416A}" type="datetimeFigureOut">
              <a:rPr lang="en-US" smtClean="0"/>
              <a:t>7/8/20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EA777B-ED27-234E-BC15-FBAE7E802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FAAAA7-626A-0242-B086-76C9E0DC5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9686D-9F68-674F-A8E5-6000392DA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89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C3CE7-F735-7442-B512-2C88728C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35228-E0CE-7948-A2D4-EB8AAD7B9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F66DD0-3637-DC48-AC1A-C9DDD44E18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7ACBDF-0290-2243-A99A-A71DF5A752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7B3D2B-7F41-8B45-A2E2-E107CEA639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893BBC-3A36-7148-A4D0-FB2DA8782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E85AC-464A-C943-8C2B-A06DC36B416A}" type="datetimeFigureOut">
              <a:rPr lang="en-US" smtClean="0"/>
              <a:t>7/8/20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8566D6-E09C-504D-B824-9A6710B88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74F9A7-870A-404E-9C74-3FADD8BB6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9686D-9F68-674F-A8E5-6000392DA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8730A-FB16-564F-B2F9-0FB96B90A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36E578-6AB1-0844-97C8-D83EB48C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E85AC-464A-C943-8C2B-A06DC36B416A}" type="datetimeFigureOut">
              <a:rPr lang="en-US" smtClean="0"/>
              <a:t>7/8/20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F2D282-2A0A-764D-A71C-29C57443F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DCECE0-3375-B240-B0C9-ECEBEF83A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9686D-9F68-674F-A8E5-6000392DA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809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46CAF7-C44E-2040-9483-FFBE3B830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E85AC-464A-C943-8C2B-A06DC36B416A}" type="datetimeFigureOut">
              <a:rPr lang="en-US" smtClean="0"/>
              <a:t>7/8/20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D87587-2D79-6A47-948B-E3A9255B9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BC8632-5215-194B-A2D5-EA6FD19F2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9686D-9F68-674F-A8E5-6000392DA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7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7E89D-0032-4848-B5D0-3E4507556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3F91C-1CBB-BA49-9950-712351A93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0997A3-1FAD-CA41-98FC-8D9E00AE59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5C6E5B-99AB-7843-8AE7-681D3FC0A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E85AC-464A-C943-8C2B-A06DC36B416A}" type="datetimeFigureOut">
              <a:rPr lang="en-US" smtClean="0"/>
              <a:t>7/8/20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89C39E-7E63-284C-8A3C-D9CC52E4A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802F7A-308B-0641-9916-E91EFCB3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9686D-9F68-674F-A8E5-6000392DA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33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42801-AE52-EA43-911A-D02B8925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AED9F5-4D6C-FD4D-81DC-ECDA577FAA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2E1DC-7110-334A-8F1D-E587FD5CF8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D98FA2-091D-524A-8BBA-FA34EDA11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E85AC-464A-C943-8C2B-A06DC36B416A}" type="datetimeFigureOut">
              <a:rPr lang="en-US" smtClean="0"/>
              <a:t>7/8/20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9616ED-3D6F-0D49-9FDF-093547503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DB3AF4-3DB8-7548-8F33-509823D4F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9686D-9F68-674F-A8E5-6000392DA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83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DFFFC2-FB49-7747-B015-A557D9A8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D556CA-5110-7242-A4EB-9BD67E5D8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7FFC9-6245-5843-A4B7-F1D9E9A277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E85AC-464A-C943-8C2B-A06DC36B416A}" type="datetimeFigureOut">
              <a:rPr lang="en-US" smtClean="0"/>
              <a:t>7/8/20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7C7D6-061B-D243-841B-19D936C2F8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5AE71-A2E1-D24A-AFD4-BBAA9B383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9686D-9F68-674F-A8E5-6000392DA7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6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quizlet.com/513052138/%EC%9E%AC%EC%99%B8%EB%8F%99%ED%8F%AC%EB%A5%BC-%EC%9C%84%ED%95%9C-%ED%95%9C%EA%B5%AD%EC%96%B4-3-1-unit-9-%EB%8F%84%EC%84%9C%EA%B4%80%EC%97%90%EC%84%9C-%ED%9C%B4%EB%8C%80-%EC%A0%84%ED%99%94%EB%A5%BC-%EA%BA%BC%EC%95%BC-%EB%8F%BC%EC%9A%94-flash-cards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Document.docx"/><Relationship Id="rId5" Type="http://schemas.openxmlformats.org/officeDocument/2006/relationships/image" Target="../media/image26.pn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oj-JkjKfPuA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oj-JkjKfPu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한국어</a:t>
            </a:r>
            <a:r>
              <a:rPr lang="en-US" altLang="ko-KR" sz="6600" b="1" dirty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C55C0"/>
                </a:solidFill>
                <a:latin typeface="+mn-ea"/>
              </a:rPr>
              <a:t>Unit </a:t>
            </a:r>
            <a:r>
              <a:rPr lang="en-US" altLang="ko-KR" sz="4400" b="1" dirty="0">
                <a:solidFill>
                  <a:srgbClr val="2C55C0"/>
                </a:solidFill>
                <a:latin typeface="+mn-ea"/>
              </a:rPr>
              <a:t>9</a:t>
            </a:r>
            <a:r>
              <a:rPr lang="ko-KR" altLang="en-US" sz="4400" b="1" dirty="0">
                <a:solidFill>
                  <a:srgbClr val="2C55C0"/>
                </a:solidFill>
                <a:latin typeface="+mn-ea"/>
              </a:rPr>
              <a:t> 도서관에서 휴대 전화를 꺼야 돼요</a:t>
            </a:r>
            <a:endParaRPr lang="en-US" sz="54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41838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099DBEB0-5B74-BC44-9728-57D339D6A56F}"/>
              </a:ext>
            </a:extLst>
          </p:cNvPr>
          <p:cNvSpPr/>
          <p:nvPr/>
        </p:nvSpPr>
        <p:spPr>
          <a:xfrm>
            <a:off x="7460127" y="1219025"/>
            <a:ext cx="4770784" cy="2922271"/>
          </a:xfrm>
          <a:prstGeom prst="wedgeEllipseCallout">
            <a:avLst>
              <a:gd name="adj1" fmla="val -79522"/>
              <a:gd name="adj2" fmla="val 43069"/>
            </a:avLst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</a:rPr>
              <a:t>진동으로 하다</a:t>
            </a:r>
            <a:endParaRPr lang="en-US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7A100-70B2-0C45-9173-339F507BE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69" y="996949"/>
            <a:ext cx="5315502" cy="486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8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099DBEB0-5B74-BC44-9728-57D339D6A56F}"/>
              </a:ext>
            </a:extLst>
          </p:cNvPr>
          <p:cNvSpPr/>
          <p:nvPr/>
        </p:nvSpPr>
        <p:spPr>
          <a:xfrm>
            <a:off x="7197569" y="1043434"/>
            <a:ext cx="4056012" cy="2385566"/>
          </a:xfrm>
          <a:prstGeom prst="wedgeEllipseCallout">
            <a:avLst>
              <a:gd name="adj1" fmla="val -87300"/>
              <a:gd name="adj2" fmla="val -31757"/>
            </a:avLst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</a:rPr>
              <a:t>문자를 보내다 </a:t>
            </a:r>
            <a:endParaRPr lang="en-US" sz="48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7DB6F393-ED02-7D46-A531-8173D2DFD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419" y="829707"/>
            <a:ext cx="4457700" cy="5332554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FAB19B25-6C2D-B34F-BA64-23F94FE17C0B}"/>
              </a:ext>
            </a:extLst>
          </p:cNvPr>
          <p:cNvSpPr/>
          <p:nvPr/>
        </p:nvSpPr>
        <p:spPr>
          <a:xfrm>
            <a:off x="7310212" y="3651608"/>
            <a:ext cx="4056012" cy="2385566"/>
          </a:xfrm>
          <a:prstGeom prst="wedgeEllipseCallout">
            <a:avLst>
              <a:gd name="adj1" fmla="val -95795"/>
              <a:gd name="adj2" fmla="val 27683"/>
            </a:avLst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</a:rPr>
              <a:t>문자를 받다 </a:t>
            </a:r>
            <a:endParaRPr lang="en-US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8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099DBEB0-5B74-BC44-9728-57D339D6A56F}"/>
              </a:ext>
            </a:extLst>
          </p:cNvPr>
          <p:cNvSpPr/>
          <p:nvPr/>
        </p:nvSpPr>
        <p:spPr>
          <a:xfrm>
            <a:off x="7473379" y="1320468"/>
            <a:ext cx="4496484" cy="2922271"/>
          </a:xfrm>
          <a:prstGeom prst="wedgeEllipseCallout">
            <a:avLst>
              <a:gd name="adj1" fmla="val -79522"/>
              <a:gd name="adj2" fmla="val 43069"/>
            </a:avLst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</a:rPr>
              <a:t>전화를 걸다 </a:t>
            </a:r>
            <a:endParaRPr lang="en-US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8C695C-45C0-F540-99AF-7C38296E1A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04" y="1431059"/>
            <a:ext cx="5239169" cy="441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8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099DBEB0-5B74-BC44-9728-57D339D6A56F}"/>
              </a:ext>
            </a:extLst>
          </p:cNvPr>
          <p:cNvSpPr/>
          <p:nvPr/>
        </p:nvSpPr>
        <p:spPr>
          <a:xfrm>
            <a:off x="7460127" y="1219025"/>
            <a:ext cx="4770784" cy="2922271"/>
          </a:xfrm>
          <a:prstGeom prst="wedgeEllipseCallout">
            <a:avLst>
              <a:gd name="adj1" fmla="val -79522"/>
              <a:gd name="adj2" fmla="val 43069"/>
            </a:avLst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</a:rPr>
              <a:t>전화하다</a:t>
            </a:r>
            <a:endParaRPr lang="en-US" sz="4800" b="1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B596FD-3766-7045-B45E-BAF62121BD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300" y="1320468"/>
            <a:ext cx="5239169" cy="441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1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099DBEB0-5B74-BC44-9728-57D339D6A56F}"/>
              </a:ext>
            </a:extLst>
          </p:cNvPr>
          <p:cNvSpPr/>
          <p:nvPr/>
        </p:nvSpPr>
        <p:spPr>
          <a:xfrm>
            <a:off x="7288676" y="1320468"/>
            <a:ext cx="4770784" cy="2922271"/>
          </a:xfrm>
          <a:prstGeom prst="wedgeEllipseCallout">
            <a:avLst>
              <a:gd name="adj1" fmla="val -79522"/>
              <a:gd name="adj2" fmla="val 43069"/>
            </a:avLst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</a:rPr>
              <a:t>전화가 오다</a:t>
            </a:r>
            <a:endParaRPr lang="en-US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9A2AE6-3C51-AC47-AD6C-6B6F96266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01" y="1219025"/>
            <a:ext cx="4913796" cy="483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0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099DBEB0-5B74-BC44-9728-57D339D6A56F}"/>
              </a:ext>
            </a:extLst>
          </p:cNvPr>
          <p:cNvSpPr/>
          <p:nvPr/>
        </p:nvSpPr>
        <p:spPr>
          <a:xfrm>
            <a:off x="7460127" y="1219025"/>
            <a:ext cx="4770784" cy="2922271"/>
          </a:xfrm>
          <a:prstGeom prst="wedgeEllipseCallout">
            <a:avLst>
              <a:gd name="adj1" fmla="val -79522"/>
              <a:gd name="adj2" fmla="val 43069"/>
            </a:avLst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</a:rPr>
              <a:t>전화를 받다</a:t>
            </a:r>
            <a:endParaRPr lang="en-US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7E7E36-ADE6-E147-88D3-60E99E15C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68" y="961887"/>
            <a:ext cx="5636031" cy="472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9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12354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099DBEB0-5B74-BC44-9728-57D339D6A56F}"/>
              </a:ext>
            </a:extLst>
          </p:cNvPr>
          <p:cNvSpPr/>
          <p:nvPr/>
        </p:nvSpPr>
        <p:spPr>
          <a:xfrm>
            <a:off x="7460127" y="1219025"/>
            <a:ext cx="4770784" cy="2922271"/>
          </a:xfrm>
          <a:prstGeom prst="wedgeEllipseCallout">
            <a:avLst>
              <a:gd name="adj1" fmla="val -79522"/>
              <a:gd name="adj2" fmla="val 43069"/>
            </a:avLst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</a:rPr>
              <a:t>전화를 끊다</a:t>
            </a:r>
            <a:endParaRPr lang="en-US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F8BE01-7324-B04D-A281-52A6E9DBC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17" y="1320468"/>
            <a:ext cx="5039692" cy="434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31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91EFE6-CAEF-4A4B-8347-38568752A1E5}"/>
              </a:ext>
            </a:extLst>
          </p:cNvPr>
          <p:cNvSpPr/>
          <p:nvPr/>
        </p:nvSpPr>
        <p:spPr>
          <a:xfrm>
            <a:off x="1003308" y="2767279"/>
            <a:ext cx="117320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>
                <a:latin typeface="+mn-ea"/>
                <a:hlinkClick r:id="rId4"/>
              </a:rPr>
              <a:t>unit 9 quizlet </a:t>
            </a:r>
            <a:r>
              <a:rPr lang="ko-KR" altLang="en-US" sz="8000" b="1" dirty="0">
                <a:latin typeface="+mn-ea"/>
                <a:hlinkClick r:id="rId4"/>
              </a:rPr>
              <a:t>바로가기</a:t>
            </a:r>
            <a:endParaRPr lang="en-US" sz="8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8585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35172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0" b="1" dirty="0">
                <a:latin typeface="+mn-ea"/>
              </a:rPr>
              <a:t>~</a:t>
            </a:r>
            <a:r>
              <a:rPr lang="ko-KR" altLang="en-US" sz="6000" b="1" dirty="0">
                <a:latin typeface="+mn-ea"/>
              </a:rPr>
              <a:t>로</a:t>
            </a:r>
            <a:r>
              <a:rPr lang="en-US" altLang="ko-KR" sz="6000" b="1" dirty="0">
                <a:latin typeface="+mn-ea"/>
              </a:rPr>
              <a:t>/</a:t>
            </a:r>
            <a:r>
              <a:rPr lang="ko-KR" altLang="en-US" sz="6000" b="1" dirty="0" err="1">
                <a:latin typeface="+mn-ea"/>
              </a:rPr>
              <a:t>으로</a:t>
            </a:r>
            <a:r>
              <a:rPr lang="ko-KR" altLang="en-US" sz="6000" b="1" dirty="0">
                <a:latin typeface="+mn-ea"/>
              </a:rPr>
              <a:t> 가세요</a:t>
            </a:r>
            <a:endParaRPr lang="en-US" sz="60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1FB866-DF86-5C40-A60F-CFF52DE5B3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190" y="2183294"/>
            <a:ext cx="3368664" cy="24914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68E3051-FD86-8140-9B1A-3A2DAE3C9030}"/>
              </a:ext>
            </a:extLst>
          </p:cNvPr>
          <p:cNvSpPr/>
          <p:nvPr/>
        </p:nvSpPr>
        <p:spPr>
          <a:xfrm>
            <a:off x="3699074" y="2183294"/>
            <a:ext cx="8492923" cy="249140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chemeClr val="tx1"/>
                </a:solidFill>
                <a:latin typeface="+mn-ea"/>
              </a:rPr>
              <a:t>A:</a:t>
            </a:r>
            <a:r>
              <a:rPr lang="ko-KR" altLang="en-US" sz="4800" b="1" dirty="0">
                <a:solidFill>
                  <a:schemeClr val="tx1"/>
                </a:solidFill>
                <a:latin typeface="+mn-ea"/>
              </a:rPr>
              <a:t> 내일 어디에서 만날까요</a:t>
            </a:r>
            <a:r>
              <a:rPr lang="en-US" altLang="ko-KR" sz="48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4800" b="1" dirty="0">
              <a:solidFill>
                <a:schemeClr val="tx1"/>
              </a:solidFill>
              <a:latin typeface="+mn-ea"/>
            </a:endParaRPr>
          </a:p>
          <a:p>
            <a:r>
              <a:rPr lang="en-US" sz="48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4800" b="1" dirty="0">
                <a:solidFill>
                  <a:schemeClr val="tx1"/>
                </a:solidFill>
                <a:latin typeface="+mn-ea"/>
              </a:rPr>
              <a:t> 우리 </a:t>
            </a:r>
            <a:r>
              <a:rPr lang="ko-KR" altLang="en-US" sz="4800" b="1" u="sng" dirty="0">
                <a:solidFill>
                  <a:srgbClr val="FF0000"/>
                </a:solidFill>
                <a:latin typeface="+mn-ea"/>
              </a:rPr>
              <a:t>집</a:t>
            </a:r>
            <a:r>
              <a:rPr lang="ko-KR" altLang="en-US" sz="4800" b="1" u="sng" dirty="0">
                <a:solidFill>
                  <a:srgbClr val="0070C0"/>
                </a:solidFill>
                <a:latin typeface="+mn-ea"/>
              </a:rPr>
              <a:t>으로</a:t>
            </a:r>
            <a:r>
              <a:rPr lang="ko-KR" altLang="en-US" sz="4800" b="1" u="sng" dirty="0">
                <a:solidFill>
                  <a:schemeClr val="tx1"/>
                </a:solidFill>
                <a:latin typeface="+mn-ea"/>
              </a:rPr>
              <a:t> 오세요</a:t>
            </a:r>
            <a:endParaRPr lang="en-US" sz="4800" b="1" u="sng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47042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5415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로</a:t>
            </a:r>
            <a:r>
              <a:rPr lang="en-US" altLang="ko-KR" sz="4800" b="1" dirty="0">
                <a:latin typeface="+mn-ea"/>
              </a:rPr>
              <a:t>/</a:t>
            </a:r>
            <a:r>
              <a:rPr lang="ko-KR" altLang="en-US" sz="4800" b="1" dirty="0" err="1">
                <a:latin typeface="+mn-ea"/>
              </a:rPr>
              <a:t>으로</a:t>
            </a:r>
            <a:r>
              <a:rPr lang="ko-KR" altLang="en-US" sz="4800" b="1" dirty="0">
                <a:latin typeface="+mn-ea"/>
              </a:rPr>
              <a:t> 가세요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A8AECF-4E09-FC4E-86DA-74BC053CA3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4157"/>
            <a:ext cx="12192000" cy="53859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CAA9BB-58B1-8545-AB9B-084364951A3C}"/>
              </a:ext>
            </a:extLst>
          </p:cNvPr>
          <p:cNvSpPr txBox="1"/>
          <p:nvPr/>
        </p:nvSpPr>
        <p:spPr>
          <a:xfrm>
            <a:off x="5826257" y="1765708"/>
            <a:ext cx="6135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latin typeface="+mn-ea"/>
              </a:rPr>
              <a:t>2</a:t>
            </a:r>
            <a:r>
              <a:rPr lang="ko-KR" altLang="en-US" sz="3600" b="1" u="sng" dirty="0">
                <a:solidFill>
                  <a:srgbClr val="FF0000"/>
                </a:solidFill>
                <a:latin typeface="+mn-ea"/>
              </a:rPr>
              <a:t>층</a:t>
            </a:r>
            <a:r>
              <a:rPr lang="ko-KR" altLang="en-US" sz="3600" b="1" u="sng" dirty="0">
                <a:solidFill>
                  <a:srgbClr val="0070C0"/>
                </a:solidFill>
                <a:latin typeface="+mn-ea"/>
              </a:rPr>
              <a:t>으로</a:t>
            </a:r>
            <a:r>
              <a:rPr lang="ko-KR" altLang="en-US" sz="3600" b="1" dirty="0">
                <a:latin typeface="+mn-ea"/>
              </a:rPr>
              <a:t> 가세요</a:t>
            </a:r>
            <a:endParaRPr lang="en-US" sz="36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1389FF-6E72-094A-BA9B-6CD94467A924}"/>
              </a:ext>
            </a:extLst>
          </p:cNvPr>
          <p:cNvSpPr txBox="1"/>
          <p:nvPr/>
        </p:nvSpPr>
        <p:spPr>
          <a:xfrm>
            <a:off x="5826257" y="3694620"/>
            <a:ext cx="6135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+mn-ea"/>
              </a:rPr>
              <a:t>은행 </a:t>
            </a:r>
            <a:r>
              <a:rPr lang="ko-KR" altLang="en-US" sz="3600" b="1" u="sng" dirty="0">
                <a:solidFill>
                  <a:srgbClr val="FF0000"/>
                </a:solidFill>
                <a:latin typeface="+mn-ea"/>
              </a:rPr>
              <a:t>뒤</a:t>
            </a:r>
            <a:r>
              <a:rPr lang="ko-KR" altLang="en-US" sz="3600" b="1" u="sng" dirty="0">
                <a:solidFill>
                  <a:srgbClr val="0070C0"/>
                </a:solidFill>
                <a:latin typeface="+mn-ea"/>
              </a:rPr>
              <a:t>로</a:t>
            </a:r>
            <a:r>
              <a:rPr lang="ko-KR" altLang="en-US" sz="3600" b="1" dirty="0">
                <a:latin typeface="+mn-ea"/>
              </a:rPr>
              <a:t> 가세요</a:t>
            </a:r>
            <a:endParaRPr lang="en-US" sz="36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C9A7D5-3729-DB41-9C9D-0E08B2AEC0D8}"/>
              </a:ext>
            </a:extLst>
          </p:cNvPr>
          <p:cNvSpPr txBox="1"/>
          <p:nvPr/>
        </p:nvSpPr>
        <p:spPr>
          <a:xfrm>
            <a:off x="5826257" y="5613449"/>
            <a:ext cx="6135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+mn-ea"/>
              </a:rPr>
              <a:t>운동</a:t>
            </a:r>
            <a:r>
              <a:rPr lang="ko-KR" altLang="en-US" sz="3600" b="1" u="sng" dirty="0">
                <a:solidFill>
                  <a:srgbClr val="FF0000"/>
                </a:solidFill>
                <a:latin typeface="+mn-ea"/>
              </a:rPr>
              <a:t>장</a:t>
            </a:r>
            <a:r>
              <a:rPr lang="ko-KR" altLang="en-US" sz="3600" b="1" u="sng" dirty="0">
                <a:solidFill>
                  <a:srgbClr val="0070C0"/>
                </a:solidFill>
                <a:latin typeface="+mn-ea"/>
              </a:rPr>
              <a:t>으로</a:t>
            </a:r>
            <a:r>
              <a:rPr lang="ko-KR" altLang="en-US" sz="3600" b="1" dirty="0">
                <a:latin typeface="+mn-ea"/>
              </a:rPr>
              <a:t> 가세요</a:t>
            </a:r>
            <a:endParaRPr lang="en-US" sz="36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9944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364973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공공장소에서는 어떻게 해야해요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323524-FD7D-D54D-8C59-774C2563A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35" y="1490476"/>
            <a:ext cx="7224525" cy="4524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6434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워크북 </a:t>
            </a:r>
            <a:r>
              <a:rPr lang="en-US" sz="4800" b="1" dirty="0">
                <a:latin typeface="+mn-ea"/>
              </a:rPr>
              <a:t>Page 37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002D87-6C9A-2A4B-9856-21942DB674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2446" y="1059366"/>
            <a:ext cx="8772302" cy="5200416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F53C73-C806-A548-8C9B-5233F7724D3B}"/>
              </a:ext>
            </a:extLst>
          </p:cNvPr>
          <p:cNvCxnSpPr/>
          <p:nvPr/>
        </p:nvCxnSpPr>
        <p:spPr>
          <a:xfrm>
            <a:off x="5499652" y="3521764"/>
            <a:ext cx="43732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B810AA1-75AF-774D-856B-B406118DD57B}"/>
              </a:ext>
            </a:extLst>
          </p:cNvPr>
          <p:cNvCxnSpPr>
            <a:cxnSpLocks/>
          </p:cNvCxnSpPr>
          <p:nvPr/>
        </p:nvCxnSpPr>
        <p:spPr>
          <a:xfrm>
            <a:off x="6268597" y="4403034"/>
            <a:ext cx="66229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407652E-DA76-E848-AA25-07E17AC9C5DC}"/>
              </a:ext>
            </a:extLst>
          </p:cNvPr>
          <p:cNvCxnSpPr>
            <a:cxnSpLocks/>
          </p:cNvCxnSpPr>
          <p:nvPr/>
        </p:nvCxnSpPr>
        <p:spPr>
          <a:xfrm>
            <a:off x="7971182" y="5330685"/>
            <a:ext cx="73549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2CB5345-BD14-B84A-A4CC-B355FE27D867}"/>
              </a:ext>
            </a:extLst>
          </p:cNvPr>
          <p:cNvCxnSpPr>
            <a:cxnSpLocks/>
          </p:cNvCxnSpPr>
          <p:nvPr/>
        </p:nvCxnSpPr>
        <p:spPr>
          <a:xfrm>
            <a:off x="9124121" y="6259782"/>
            <a:ext cx="642731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37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35172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0" b="1" dirty="0">
                <a:latin typeface="+mn-ea"/>
              </a:rPr>
              <a:t>~</a:t>
            </a:r>
            <a:r>
              <a:rPr lang="en-US" altLang="ko-KR" sz="6000" b="1" dirty="0">
                <a:solidFill>
                  <a:srgbClr val="7030A0"/>
                </a:solidFill>
                <a:latin typeface="+mn-ea"/>
              </a:rPr>
              <a:t>noun</a:t>
            </a:r>
            <a:r>
              <a:rPr lang="en-US" altLang="ko-KR" sz="6000" b="1" dirty="0">
                <a:latin typeface="+mn-ea"/>
              </a:rPr>
              <a:t>+</a:t>
            </a:r>
            <a:r>
              <a:rPr lang="ko-KR" altLang="en-US" sz="6000" b="1" dirty="0">
                <a:latin typeface="+mn-ea"/>
              </a:rPr>
              <a:t>때  </a:t>
            </a:r>
            <a:r>
              <a:rPr lang="en-US" altLang="ko-KR" sz="6000" b="1" dirty="0">
                <a:latin typeface="+mn-ea"/>
              </a:rPr>
              <a:t>/</a:t>
            </a:r>
            <a:r>
              <a:rPr lang="ko-KR" altLang="en-US" sz="6000" b="1" dirty="0">
                <a:latin typeface="+mn-ea"/>
              </a:rPr>
              <a:t>  </a:t>
            </a:r>
            <a:r>
              <a:rPr lang="en-US" altLang="ko-KR" sz="6000" b="1" dirty="0">
                <a:latin typeface="+mn-ea"/>
              </a:rPr>
              <a:t>~</a:t>
            </a:r>
            <a:r>
              <a:rPr lang="en-US" altLang="ko-KR" sz="6000" b="1" dirty="0">
                <a:solidFill>
                  <a:srgbClr val="FF0000"/>
                </a:solidFill>
                <a:latin typeface="+mn-ea"/>
              </a:rPr>
              <a:t>verb</a:t>
            </a:r>
            <a:r>
              <a:rPr lang="en-US" altLang="ko-KR" sz="6000" b="1" dirty="0">
                <a:latin typeface="+mn-ea"/>
              </a:rPr>
              <a:t>+</a:t>
            </a:r>
            <a:r>
              <a:rPr lang="ko-KR" altLang="en-US" sz="6000" b="1" dirty="0" err="1">
                <a:latin typeface="+mn-ea"/>
              </a:rPr>
              <a:t>ㄹ</a:t>
            </a:r>
            <a:r>
              <a:rPr lang="en-US" altLang="ko-KR" sz="6000" b="1" dirty="0">
                <a:latin typeface="+mn-ea"/>
              </a:rPr>
              <a:t>+</a:t>
            </a:r>
            <a:r>
              <a:rPr lang="ko-KR" altLang="en-US" sz="6000" b="1" dirty="0">
                <a:latin typeface="+mn-ea"/>
              </a:rPr>
              <a:t>때</a:t>
            </a:r>
            <a:endParaRPr lang="en-US" sz="6000" b="1" dirty="0"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8E3051-FD86-8140-9B1A-3A2DAE3C9030}"/>
              </a:ext>
            </a:extLst>
          </p:cNvPr>
          <p:cNvSpPr/>
          <p:nvPr/>
        </p:nvSpPr>
        <p:spPr>
          <a:xfrm>
            <a:off x="3370750" y="1467678"/>
            <a:ext cx="8492923" cy="21847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스케이트 </a:t>
            </a:r>
            <a:r>
              <a:rPr lang="ko-KR" altLang="en-US" sz="4400" b="1" u="sng" dirty="0">
                <a:solidFill>
                  <a:srgbClr val="FF0000"/>
                </a:solidFill>
                <a:latin typeface="+mn-ea"/>
              </a:rPr>
              <a:t>탈</a:t>
            </a:r>
            <a:r>
              <a:rPr lang="ko-KR" altLang="en-US" sz="4400" b="1" u="sng" dirty="0">
                <a:solidFill>
                  <a:srgbClr val="0070C0"/>
                </a:solidFill>
                <a:latin typeface="+mn-ea"/>
              </a:rPr>
              <a:t> 때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 꼭 헬멧을 쓰세요</a:t>
            </a:r>
            <a:endParaRPr lang="en-US" altLang="ko-KR" sz="4400" b="1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           </a:t>
            </a:r>
            <a:r>
              <a:rPr lang="en-US" altLang="ko-KR" sz="4400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타다</a:t>
            </a:r>
            <a:r>
              <a:rPr lang="en-US" altLang="ko-KR" sz="4400" b="1" dirty="0">
                <a:solidFill>
                  <a:srgbClr val="FF0000"/>
                </a:solidFill>
                <a:latin typeface="+mn-ea"/>
              </a:rPr>
              <a:t>)</a:t>
            </a:r>
            <a:endParaRPr lang="en-US" sz="44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B96D0C-0F2F-6340-B81B-66000C5525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324" y="1467677"/>
            <a:ext cx="2856340" cy="24914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80BA22C-32B0-E44F-81C2-F67367D924BC}"/>
              </a:ext>
            </a:extLst>
          </p:cNvPr>
          <p:cNvSpPr/>
          <p:nvPr/>
        </p:nvSpPr>
        <p:spPr>
          <a:xfrm>
            <a:off x="3370749" y="3804815"/>
            <a:ext cx="8492923" cy="21847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4400" b="1" u="sng" dirty="0">
                <a:solidFill>
                  <a:srgbClr val="7030A0"/>
                </a:solidFill>
                <a:latin typeface="+mn-ea"/>
              </a:rPr>
              <a:t>방학 </a:t>
            </a:r>
            <a:r>
              <a:rPr lang="ko-KR" altLang="en-US" sz="4400" b="1" u="sng" dirty="0">
                <a:solidFill>
                  <a:srgbClr val="0070C0"/>
                </a:solidFill>
                <a:latin typeface="+mn-ea"/>
              </a:rPr>
              <a:t>때</a:t>
            </a:r>
            <a:r>
              <a:rPr lang="ko-KR" altLang="en-US" sz="4400" b="1" u="sng" dirty="0">
                <a:solidFill>
                  <a:schemeClr val="accent1"/>
                </a:solidFill>
                <a:latin typeface="+mn-ea"/>
              </a:rPr>
              <a:t> 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스케이트를 타요</a:t>
            </a:r>
            <a:endParaRPr lang="en-US" sz="44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61528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99946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+mn-ea"/>
              </a:rPr>
              <a:t>Page 78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F6A251-7504-CB4B-AEE0-29522BCDB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99463"/>
            <a:ext cx="12192000" cy="52004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327EA1-0181-6047-80C1-67E442F1760C}"/>
              </a:ext>
            </a:extLst>
          </p:cNvPr>
          <p:cNvSpPr txBox="1"/>
          <p:nvPr/>
        </p:nvSpPr>
        <p:spPr>
          <a:xfrm>
            <a:off x="4678017" y="1451634"/>
            <a:ext cx="4359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chemeClr val="accent1"/>
                </a:solidFill>
              </a:rPr>
              <a:t>수영할 때 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684F6E-9DC7-634F-B19D-DF98A3A704B9}"/>
              </a:ext>
            </a:extLst>
          </p:cNvPr>
          <p:cNvSpPr txBox="1"/>
          <p:nvPr/>
        </p:nvSpPr>
        <p:spPr>
          <a:xfrm>
            <a:off x="4578625" y="3179425"/>
            <a:ext cx="4359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chemeClr val="accent1"/>
                </a:solidFill>
              </a:rPr>
              <a:t>공원에 갈 때 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B96BDF-0B9B-944E-8459-3BDCF8D31614}"/>
              </a:ext>
            </a:extLst>
          </p:cNvPr>
          <p:cNvSpPr txBox="1"/>
          <p:nvPr/>
        </p:nvSpPr>
        <p:spPr>
          <a:xfrm>
            <a:off x="4578625" y="4948033"/>
            <a:ext cx="7613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chemeClr val="accent1"/>
                </a:solidFill>
              </a:rPr>
              <a:t>영화를 볼 때 휴대 전화를 꺼야 해요 </a:t>
            </a:r>
            <a:endParaRPr lang="en-US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7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88789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66E8C6-0CC0-A64F-9810-B3EB01833F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6026" y="1059366"/>
            <a:ext cx="8926444" cy="52004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61AE36A-C945-914F-91D4-7530C9988E1D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워크북 </a:t>
            </a:r>
            <a:r>
              <a:rPr lang="en-US" sz="4800" b="1" dirty="0">
                <a:latin typeface="+mn-ea"/>
              </a:rPr>
              <a:t>Page 37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09E9C4-5382-BF46-B204-804DDD6F1E45}"/>
              </a:ext>
            </a:extLst>
          </p:cNvPr>
          <p:cNvSpPr txBox="1"/>
          <p:nvPr/>
        </p:nvSpPr>
        <p:spPr>
          <a:xfrm>
            <a:off x="5528083" y="1657582"/>
            <a:ext cx="5579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chemeClr val="accent1"/>
                </a:solidFill>
              </a:rPr>
              <a:t>시험 잘 봤을 때 </a:t>
            </a:r>
            <a:r>
              <a:rPr lang="ko-KR" altLang="en-US" sz="2800" b="1" dirty="0">
                <a:solidFill>
                  <a:schemeClr val="accent1"/>
                </a:solidFill>
              </a:rPr>
              <a:t>기분이 좋아요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B50822-FE81-1A4C-A0CB-D8F0D554D49E}"/>
              </a:ext>
            </a:extLst>
          </p:cNvPr>
          <p:cNvSpPr txBox="1"/>
          <p:nvPr/>
        </p:nvSpPr>
        <p:spPr>
          <a:xfrm>
            <a:off x="5528083" y="3435462"/>
            <a:ext cx="5579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chemeClr val="accent1"/>
                </a:solidFill>
              </a:rPr>
              <a:t>샤워할 때 </a:t>
            </a:r>
            <a:r>
              <a:rPr lang="ko-KR" altLang="en-US" sz="2800" b="1" dirty="0">
                <a:solidFill>
                  <a:schemeClr val="accent1"/>
                </a:solidFill>
              </a:rPr>
              <a:t>노래를 불러요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AE81D-2756-644E-A401-0AC60366A455}"/>
              </a:ext>
            </a:extLst>
          </p:cNvPr>
          <p:cNvSpPr txBox="1"/>
          <p:nvPr/>
        </p:nvSpPr>
        <p:spPr>
          <a:xfrm>
            <a:off x="5528083" y="5389217"/>
            <a:ext cx="5579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chemeClr val="accent1"/>
                </a:solidFill>
              </a:rPr>
              <a:t>심심할 때 </a:t>
            </a:r>
            <a:r>
              <a:rPr lang="ko-KR" altLang="en-US" sz="2800" b="1" dirty="0">
                <a:solidFill>
                  <a:schemeClr val="accent1"/>
                </a:solidFill>
              </a:rPr>
              <a:t>동화책을 읽어요</a:t>
            </a:r>
            <a:endParaRPr 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33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143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+mn-ea"/>
              </a:rPr>
              <a:t>Page 80 </a:t>
            </a:r>
            <a:r>
              <a:rPr lang="ko-KR" altLang="en-US" sz="4800" b="1" dirty="0">
                <a:latin typeface="+mn-ea"/>
              </a:rPr>
              <a:t>듣기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A948F7-49BD-8E4F-B53E-C59818089B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14400"/>
            <a:ext cx="12192000" cy="5383306"/>
          </a:xfrm>
          <a:prstGeom prst="rect">
            <a:avLst/>
          </a:prstGeom>
        </p:spPr>
      </p:pic>
      <p:pic>
        <p:nvPicPr>
          <p:cNvPr id="4" name="Track 026" descr="Track 026">
            <a:hlinkClick r:id="" action="ppaction://media"/>
            <a:extLst>
              <a:ext uri="{FF2B5EF4-FFF2-40B4-BE49-F238E27FC236}">
                <a16:creationId xmlns:a16="http://schemas.microsoft.com/office/drawing/2014/main" id="{908FD21F-BFAE-D344-A4AC-B63175055D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14225" y="-86109"/>
            <a:ext cx="1947787" cy="194778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F9C0A28-DEAC-4D49-BE84-C3E953DED666}"/>
                  </a:ext>
                </a:extLst>
              </p14:cNvPr>
              <p14:cNvContentPartPr/>
              <p14:nvPr/>
            </p14:nvContentPartPr>
            <p14:xfrm>
              <a:off x="3849595" y="2624603"/>
              <a:ext cx="523080" cy="5781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F9C0A28-DEAC-4D49-BE84-C3E953DED66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86595" y="2561963"/>
                <a:ext cx="648720" cy="7038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15F2901-EF03-2B4D-B159-39F18F7BF53B}"/>
              </a:ext>
            </a:extLst>
          </p:cNvPr>
          <p:cNvSpPr txBox="1"/>
          <p:nvPr/>
        </p:nvSpPr>
        <p:spPr>
          <a:xfrm>
            <a:off x="1139687" y="5575456"/>
            <a:ext cx="8097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chemeClr val="accent1"/>
                </a:solidFill>
              </a:rPr>
              <a:t>운전에 방해가 되니까 떠들면 안 돼요</a:t>
            </a:r>
            <a:endParaRPr lang="en-US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03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31196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받아쓰기</a:t>
            </a:r>
            <a:r>
              <a:rPr lang="en-US" altLang="ko-KR" sz="4800" b="1" dirty="0">
                <a:latin typeface="+mn-ea"/>
              </a:rPr>
              <a:t>!</a:t>
            </a:r>
          </a:p>
          <a:p>
            <a:pPr algn="ctr"/>
            <a:r>
              <a:rPr lang="en-US" altLang="ko-KR" sz="3200" dirty="0">
                <a:latin typeface="+mn-ea"/>
              </a:rPr>
              <a:t>3</a:t>
            </a:r>
            <a:r>
              <a:rPr lang="ko-KR" altLang="en-US" sz="3200" dirty="0">
                <a:latin typeface="+mn-ea"/>
              </a:rPr>
              <a:t>개의 문장을 듣고 받아 적어봅시다 </a:t>
            </a:r>
            <a:endParaRPr lang="en-US" sz="3200" dirty="0">
              <a:latin typeface="+mn-ea"/>
            </a:endParaRPr>
          </a:p>
        </p:txBody>
      </p:sp>
      <p:pic>
        <p:nvPicPr>
          <p:cNvPr id="3" name="Track 025" descr="Track 025">
            <a:hlinkClick r:id="" action="ppaction://media"/>
            <a:extLst>
              <a:ext uri="{FF2B5EF4-FFF2-40B4-BE49-F238E27FC236}">
                <a16:creationId xmlns:a16="http://schemas.microsoft.com/office/drawing/2014/main" id="{F76ED430-83D7-8C43-B563-364CC8FE38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7613" y="2206481"/>
            <a:ext cx="2369634" cy="23696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8AD6BFD-068E-3841-BDAF-B10881E416C4}"/>
              </a:ext>
            </a:extLst>
          </p:cNvPr>
          <p:cNvSpPr/>
          <p:nvPr/>
        </p:nvSpPr>
        <p:spPr>
          <a:xfrm>
            <a:off x="3438638" y="1380925"/>
            <a:ext cx="8545746" cy="1563756"/>
          </a:xfrm>
          <a:prstGeom prst="rect">
            <a:avLst/>
          </a:prstGeom>
          <a:solidFill>
            <a:srgbClr val="93C4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1.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전화를 끊자마자 밖으로 나갔어요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9F7090-F5B8-2548-8390-503CEF2B3C0A}"/>
              </a:ext>
            </a:extLst>
          </p:cNvPr>
          <p:cNvSpPr/>
          <p:nvPr/>
        </p:nvSpPr>
        <p:spPr>
          <a:xfrm>
            <a:off x="3438638" y="3038475"/>
            <a:ext cx="8545746" cy="1563756"/>
          </a:xfrm>
          <a:prstGeom prst="rect">
            <a:avLst/>
          </a:prstGeom>
          <a:solidFill>
            <a:srgbClr val="93C4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2.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이야기를 듣자마자 울었어요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C9305E-FF79-6A44-B4D4-321EA6D90987}"/>
              </a:ext>
            </a:extLst>
          </p:cNvPr>
          <p:cNvSpPr/>
          <p:nvPr/>
        </p:nvSpPr>
        <p:spPr>
          <a:xfrm>
            <a:off x="3438638" y="4636071"/>
            <a:ext cx="8545746" cy="1563756"/>
          </a:xfrm>
          <a:prstGeom prst="rect">
            <a:avLst/>
          </a:prstGeom>
          <a:solidFill>
            <a:srgbClr val="93C4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3.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집에 오자마자 숙제를 했어요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3464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8740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+mn-ea"/>
              </a:rPr>
              <a:t>Page 81 </a:t>
            </a:r>
            <a:r>
              <a:rPr lang="ko-KR" altLang="en-US" sz="4800" b="1" dirty="0">
                <a:latin typeface="+mn-ea"/>
              </a:rPr>
              <a:t>읽고 답해보아요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5D3675-D2F3-614A-A320-22680F2A10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626" y="787402"/>
            <a:ext cx="10455965" cy="37197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FDF467-8A23-EB47-AEB7-5014D976EE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625" y="4507182"/>
            <a:ext cx="10455965" cy="1752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FFAD8C5-26B4-1A42-93A9-9B10BA94475D}"/>
                  </a:ext>
                </a:extLst>
              </p14:cNvPr>
              <p14:cNvContentPartPr/>
              <p14:nvPr/>
            </p14:nvContentPartPr>
            <p14:xfrm>
              <a:off x="4056548" y="5444123"/>
              <a:ext cx="650880" cy="5781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FFAD8C5-26B4-1A42-93A9-9B10BA9447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38548" y="5426483"/>
                <a:ext cx="686520" cy="613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1786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787400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+mn-ea"/>
              </a:rPr>
              <a:t>Page 81 </a:t>
            </a:r>
            <a:r>
              <a:rPr lang="ko-KR" altLang="en-US" sz="4800" b="1" dirty="0">
                <a:latin typeface="+mn-ea"/>
              </a:rPr>
              <a:t>읽고 답해보아요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5D3675-D2F3-614A-A320-22680F2A10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6764" y="787403"/>
            <a:ext cx="9258133" cy="34532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98CF71-F18B-6C4D-A6F3-DA1360D0F9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374" y="4240696"/>
            <a:ext cx="10579493" cy="201908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FFAD8C5-26B4-1A42-93A9-9B10BA94475D}"/>
                  </a:ext>
                </a:extLst>
              </p14:cNvPr>
              <p14:cNvContentPartPr/>
              <p14:nvPr/>
            </p14:nvContentPartPr>
            <p14:xfrm>
              <a:off x="6245830" y="4549832"/>
              <a:ext cx="650880" cy="5781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FFAD8C5-26B4-1A42-93A9-9B10BA9447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27830" y="4532192"/>
                <a:ext cx="686520" cy="613800"/>
              </a:xfrm>
              <a:prstGeom prst="rect">
                <a:avLst/>
              </a:prstGeom>
            </p:spPr>
          </p:pic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8687EF-F5A8-284F-9D59-0042066E1FCE}"/>
              </a:ext>
            </a:extLst>
          </p:cNvPr>
          <p:cNvCxnSpPr/>
          <p:nvPr/>
        </p:nvCxnSpPr>
        <p:spPr>
          <a:xfrm>
            <a:off x="2093843" y="2875722"/>
            <a:ext cx="6082748" cy="0"/>
          </a:xfrm>
          <a:prstGeom prst="line">
            <a:avLst/>
          </a:prstGeom>
          <a:ln w="57150">
            <a:solidFill>
              <a:srgbClr val="93C4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F37CCCD-823A-CF4C-8819-9356B041F872}"/>
              </a:ext>
            </a:extLst>
          </p:cNvPr>
          <p:cNvCxnSpPr/>
          <p:nvPr/>
        </p:nvCxnSpPr>
        <p:spPr>
          <a:xfrm>
            <a:off x="2093843" y="2514050"/>
            <a:ext cx="6082748" cy="0"/>
          </a:xfrm>
          <a:prstGeom prst="line">
            <a:avLst/>
          </a:prstGeom>
          <a:ln w="57150">
            <a:solidFill>
              <a:srgbClr val="93C4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9709900-065E-3640-A618-641D0D3567B1}"/>
              </a:ext>
            </a:extLst>
          </p:cNvPr>
          <p:cNvCxnSpPr>
            <a:cxnSpLocks/>
          </p:cNvCxnSpPr>
          <p:nvPr/>
        </p:nvCxnSpPr>
        <p:spPr>
          <a:xfrm>
            <a:off x="2093843" y="3187148"/>
            <a:ext cx="6453809" cy="0"/>
          </a:xfrm>
          <a:prstGeom prst="line">
            <a:avLst/>
          </a:prstGeom>
          <a:ln w="57150">
            <a:solidFill>
              <a:srgbClr val="93C4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2711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-39757"/>
            <a:ext cx="12191998" cy="1696277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내가 만드는 약도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ko-KR" altLang="en-US" sz="2800" b="1" dirty="0">
                <a:latin typeface="+mn-ea"/>
              </a:rPr>
              <a:t>내가 원하는 곳에 </a:t>
            </a:r>
            <a:r>
              <a:rPr lang="en-US" altLang="ko-KR" sz="2800" b="1" u="sng" dirty="0">
                <a:solidFill>
                  <a:srgbClr val="FFC000"/>
                </a:solidFill>
                <a:latin typeface="+mn-ea"/>
              </a:rPr>
              <a:t>[</a:t>
            </a:r>
            <a:r>
              <a:rPr lang="ko-KR" altLang="en-US" sz="2800" b="1" u="sng" dirty="0">
                <a:solidFill>
                  <a:srgbClr val="FFC000"/>
                </a:solidFill>
                <a:latin typeface="+mn-ea"/>
              </a:rPr>
              <a:t>도서관</a:t>
            </a:r>
            <a:r>
              <a:rPr lang="en-US" altLang="ko-KR" sz="2800" b="1" u="sng" dirty="0">
                <a:solidFill>
                  <a:srgbClr val="FFC000"/>
                </a:solidFill>
                <a:latin typeface="+mn-ea"/>
              </a:rPr>
              <a:t>/</a:t>
            </a:r>
            <a:r>
              <a:rPr lang="ko-KR" altLang="en-US" sz="2800" b="1" u="sng" dirty="0">
                <a:solidFill>
                  <a:srgbClr val="FFC000"/>
                </a:solidFill>
                <a:latin typeface="+mn-ea"/>
              </a:rPr>
              <a:t>학교</a:t>
            </a:r>
            <a:r>
              <a:rPr lang="en-US" altLang="ko-KR" sz="2800" b="1" u="sng" dirty="0">
                <a:solidFill>
                  <a:srgbClr val="FFC000"/>
                </a:solidFill>
                <a:latin typeface="+mn-ea"/>
              </a:rPr>
              <a:t>/</a:t>
            </a:r>
            <a:r>
              <a:rPr lang="ko-KR" altLang="en-US" sz="2800" b="1" u="sng" dirty="0">
                <a:solidFill>
                  <a:srgbClr val="FFC000"/>
                </a:solidFill>
                <a:latin typeface="+mn-ea"/>
              </a:rPr>
              <a:t>영화관</a:t>
            </a:r>
            <a:r>
              <a:rPr lang="en-US" altLang="ko-KR" sz="2800" b="1" u="sng" dirty="0">
                <a:solidFill>
                  <a:srgbClr val="FFC000"/>
                </a:solidFill>
                <a:latin typeface="+mn-ea"/>
              </a:rPr>
              <a:t>/</a:t>
            </a:r>
            <a:r>
              <a:rPr lang="ko-KR" altLang="en-US" sz="2800" b="1" u="sng" dirty="0">
                <a:solidFill>
                  <a:srgbClr val="FFC000"/>
                </a:solidFill>
                <a:latin typeface="+mn-ea"/>
              </a:rPr>
              <a:t>서점</a:t>
            </a:r>
            <a:r>
              <a:rPr lang="en-US" altLang="ko-KR" sz="2800" b="1" u="sng" dirty="0">
                <a:solidFill>
                  <a:srgbClr val="FFC000"/>
                </a:solidFill>
                <a:latin typeface="+mn-ea"/>
              </a:rPr>
              <a:t>]</a:t>
            </a:r>
            <a:r>
              <a:rPr lang="ko-KR" altLang="en-US" sz="2800" b="1" u="sng" dirty="0" err="1">
                <a:solidFill>
                  <a:srgbClr val="FFC000"/>
                </a:solidFill>
                <a:latin typeface="+mn-ea"/>
              </a:rPr>
              <a:t>을</a:t>
            </a:r>
            <a:r>
              <a:rPr lang="ko-KR" altLang="en-US" sz="2800" b="1" dirty="0" err="1">
                <a:latin typeface="+mn-ea"/>
              </a:rPr>
              <a:t>그려보세요</a:t>
            </a:r>
            <a:r>
              <a:rPr lang="ko-KR" altLang="en-US" sz="2800" b="1" dirty="0">
                <a:latin typeface="+mn-ea"/>
              </a:rPr>
              <a:t> </a:t>
            </a:r>
            <a:endParaRPr lang="en-US" sz="24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0DC59F-C893-B941-AB3F-B1C0B59AD5D3}"/>
              </a:ext>
            </a:extLst>
          </p:cNvPr>
          <p:cNvSpPr txBox="1"/>
          <p:nvPr/>
        </p:nvSpPr>
        <p:spPr>
          <a:xfrm>
            <a:off x="9730823" y="3893325"/>
            <a:ext cx="2190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더블클릭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-&gt;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 다운로드</a:t>
            </a:r>
            <a:endParaRPr lang="en-US" sz="2800" b="1" dirty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559427-ED88-AF4D-8BE6-60194CE5AF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706" y="1699218"/>
            <a:ext cx="7293389" cy="45605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E28660-5CCD-504C-8360-725DB1133548}"/>
              </a:ext>
            </a:extLst>
          </p:cNvPr>
          <p:cNvSpPr txBox="1"/>
          <p:nvPr/>
        </p:nvSpPr>
        <p:spPr>
          <a:xfrm>
            <a:off x="2213112" y="5184275"/>
            <a:ext cx="1590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Start here</a:t>
            </a:r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64C112FF-642F-C54C-8D7B-8933386DB9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1540162"/>
              </p:ext>
            </p:extLst>
          </p:nvPr>
        </p:nvGraphicFramePr>
        <p:xfrm>
          <a:off x="8992126" y="1699218"/>
          <a:ext cx="3189639" cy="20145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ocument" showAsIcon="1" r:id="rId6" imgW="965200" imgH="609600" progId="Word.Document.12">
                  <p:embed/>
                </p:oleObj>
              </mc:Choice>
              <mc:Fallback>
                <p:oleObj name="Document" showAsIcon="1" r:id="rId6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992126" y="1699218"/>
                        <a:ext cx="3189639" cy="20145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2967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70714" y="598218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696277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내가 만드는 약도</a:t>
            </a:r>
            <a:endParaRPr lang="en-US" altLang="ko-KR" sz="4800" b="1" dirty="0">
              <a:latin typeface="+mn-ea"/>
            </a:endParaRPr>
          </a:p>
          <a:p>
            <a:pPr algn="ctr"/>
            <a:r>
              <a:rPr lang="ko-KR" altLang="en-US" sz="2800" b="1" dirty="0">
                <a:latin typeface="+mn-ea"/>
              </a:rPr>
              <a:t>다 그렸으면 아래 질문에 답해보세요  </a:t>
            </a:r>
            <a:endParaRPr lang="en-US" sz="24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19F356-78A8-5A4F-9C29-51D9B8C00EAE}"/>
              </a:ext>
            </a:extLst>
          </p:cNvPr>
          <p:cNvSpPr/>
          <p:nvPr/>
        </p:nvSpPr>
        <p:spPr>
          <a:xfrm>
            <a:off x="1" y="1815548"/>
            <a:ext cx="12191996" cy="1179443"/>
          </a:xfrm>
          <a:prstGeom prst="rect">
            <a:avLst/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+mn-ea"/>
              </a:rPr>
              <a:t>Example</a:t>
            </a:r>
          </a:p>
          <a:p>
            <a:r>
              <a:rPr lang="en-US" sz="24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2400" b="1" dirty="0">
                <a:solidFill>
                  <a:schemeClr val="tx1"/>
                </a:solidFill>
                <a:latin typeface="+mn-ea"/>
              </a:rPr>
              <a:t>영화관은</a:t>
            </a:r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2400" b="1" dirty="0">
                <a:solidFill>
                  <a:schemeClr val="tx1"/>
                </a:solidFill>
                <a:latin typeface="+mn-ea"/>
              </a:rPr>
              <a:t>어디에 있어요</a:t>
            </a:r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2400" b="1" dirty="0">
              <a:solidFill>
                <a:schemeClr val="tx1"/>
              </a:solidFill>
              <a:latin typeface="+mn-ea"/>
            </a:endParaRPr>
          </a:p>
          <a:p>
            <a:r>
              <a:rPr lang="en-US" sz="24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2400" b="1" dirty="0">
                <a:solidFill>
                  <a:schemeClr val="tx1"/>
                </a:solidFill>
                <a:latin typeface="+mn-ea"/>
              </a:rPr>
              <a:t> 네</a:t>
            </a:r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2400" b="1" dirty="0">
                <a:solidFill>
                  <a:schemeClr val="tx1"/>
                </a:solidFill>
                <a:latin typeface="+mn-ea"/>
              </a:rPr>
              <a:t> 앞으로 쭉 가서 오른쪽에 영화관이 있어요</a:t>
            </a:r>
            <a:endParaRPr lang="en-US" sz="2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BF9DB4-F647-F741-A83D-1D85E67E9F82}"/>
              </a:ext>
            </a:extLst>
          </p:cNvPr>
          <p:cNvSpPr/>
          <p:nvPr/>
        </p:nvSpPr>
        <p:spPr>
          <a:xfrm>
            <a:off x="2345636" y="3447943"/>
            <a:ext cx="6997148" cy="512080"/>
          </a:xfrm>
          <a:prstGeom prst="rect">
            <a:avLst/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1.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 학교는 어디에 있어요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?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 </a:t>
            </a:r>
            <a:endParaRPr lang="en-US" sz="28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8F43F3-924A-1645-ABEF-940BE6BDB1A5}"/>
              </a:ext>
            </a:extLst>
          </p:cNvPr>
          <p:cNvSpPr/>
          <p:nvPr/>
        </p:nvSpPr>
        <p:spPr>
          <a:xfrm>
            <a:off x="2345636" y="4079294"/>
            <a:ext cx="6997148" cy="512080"/>
          </a:xfrm>
          <a:prstGeom prst="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2.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 도서관은 어디에 있어요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28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269526-7F49-9B47-A4A2-46EC4FC75904}"/>
              </a:ext>
            </a:extLst>
          </p:cNvPr>
          <p:cNvSpPr/>
          <p:nvPr/>
        </p:nvSpPr>
        <p:spPr>
          <a:xfrm>
            <a:off x="2345636" y="4705027"/>
            <a:ext cx="6997148" cy="512080"/>
          </a:xfrm>
          <a:prstGeom prst="rect">
            <a:avLst/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3.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 여기서 서점까지 어떻게 가야 해요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28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862489-8E74-684A-93AB-4377B14118DA}"/>
              </a:ext>
            </a:extLst>
          </p:cNvPr>
          <p:cNvSpPr/>
          <p:nvPr/>
        </p:nvSpPr>
        <p:spPr>
          <a:xfrm>
            <a:off x="2345636" y="5294749"/>
            <a:ext cx="6997148" cy="512080"/>
          </a:xfrm>
          <a:prstGeom prst="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4.</a:t>
            </a:r>
            <a:r>
              <a:rPr lang="ko-KR" altLang="en-US" sz="2800" b="1" dirty="0">
                <a:solidFill>
                  <a:schemeClr val="tx1"/>
                </a:solidFill>
                <a:latin typeface="+mn-ea"/>
              </a:rPr>
              <a:t> 영화관은 어떻게 가야 해요</a:t>
            </a:r>
            <a:r>
              <a:rPr lang="en-US" altLang="ko-KR" sz="2800" b="1" dirty="0">
                <a:solidFill>
                  <a:schemeClr val="tx1"/>
                </a:solidFill>
                <a:latin typeface="+mn-ea"/>
              </a:rPr>
              <a:t>?</a:t>
            </a:r>
            <a:endParaRPr lang="en-US" sz="28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98088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A9226F-E6AE-F543-8134-A70B9D1B8D0B}"/>
              </a:ext>
            </a:extLst>
          </p:cNvPr>
          <p:cNvSpPr/>
          <p:nvPr/>
        </p:nvSpPr>
        <p:spPr>
          <a:xfrm>
            <a:off x="1025471" y="2967334"/>
            <a:ext cx="104823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5400" b="1" dirty="0">
                <a:latin typeface="+mn-ea"/>
                <a:hlinkClick r:id="rId4"/>
              </a:rPr>
              <a:t>영화관 에티켓 </a:t>
            </a:r>
            <a:r>
              <a:rPr lang="en-US" sz="5400" b="1" dirty="0">
                <a:latin typeface="+mn-ea"/>
                <a:hlinkClick r:id="rId4"/>
              </a:rPr>
              <a:t>youtube </a:t>
            </a:r>
            <a:r>
              <a:rPr lang="ko-KR" altLang="en-US" sz="5400" b="1" dirty="0">
                <a:latin typeface="+mn-ea"/>
                <a:hlinkClick r:id="rId4"/>
              </a:rPr>
              <a:t>바로가기</a:t>
            </a:r>
            <a:endParaRPr lang="en-US" sz="5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450198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1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57AF62-3FB8-F242-B8C0-C57C0CD03B27}"/>
              </a:ext>
            </a:extLst>
          </p:cNvPr>
          <p:cNvSpPr txBox="1"/>
          <p:nvPr/>
        </p:nvSpPr>
        <p:spPr>
          <a:xfrm>
            <a:off x="321129" y="2236250"/>
            <a:ext cx="117272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워크북 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9</a:t>
            </a:r>
          </a:p>
        </p:txBody>
      </p:sp>
    </p:spTree>
    <p:extLst>
      <p:ext uri="{BB962C8B-B14F-4D97-AF65-F5344CB8AC3E}">
        <p14:creationId xmlns:p14="http://schemas.microsoft.com/office/powerpoint/2010/main" val="3831872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워크북 </a:t>
            </a:r>
            <a:r>
              <a:rPr lang="en-US" altLang="ko-KR" sz="4800" b="1" dirty="0">
                <a:latin typeface="+mn-ea"/>
              </a:rPr>
              <a:t>page 36 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D50A5A-0510-A548-A356-E5004084D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476" y="1111726"/>
            <a:ext cx="9409044" cy="16126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D94438-66C4-484A-80A7-70441F039C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1476" y="2724392"/>
            <a:ext cx="9409044" cy="35353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DE83AE-7462-0241-A594-599701CF9CD4}"/>
              </a:ext>
            </a:extLst>
          </p:cNvPr>
          <p:cNvSpPr txBox="1"/>
          <p:nvPr/>
        </p:nvSpPr>
        <p:spPr>
          <a:xfrm>
            <a:off x="2133600" y="5537532"/>
            <a:ext cx="2756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0070C0"/>
                </a:solidFill>
              </a:rPr>
              <a:t>전화를 걸다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6A9B3E-490A-194C-879A-35B89BB3DA30}"/>
              </a:ext>
            </a:extLst>
          </p:cNvPr>
          <p:cNvSpPr txBox="1"/>
          <p:nvPr/>
        </p:nvSpPr>
        <p:spPr>
          <a:xfrm>
            <a:off x="7827333" y="5606269"/>
            <a:ext cx="2756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0070C0"/>
                </a:solidFill>
              </a:rPr>
              <a:t>전화를 받다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99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088022-A76D-D642-B31C-2D377790D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476" y="1111726"/>
            <a:ext cx="9409044" cy="16126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D805DB-1F7A-7148-AD49-781504CEB109}"/>
              </a:ext>
            </a:extLst>
          </p:cNvPr>
          <p:cNvSpPr/>
          <p:nvPr/>
        </p:nvSpPr>
        <p:spPr>
          <a:xfrm>
            <a:off x="2" y="5236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워크북 </a:t>
            </a:r>
            <a:r>
              <a:rPr lang="en-US" altLang="ko-KR" sz="4800" b="1" dirty="0">
                <a:latin typeface="+mn-ea"/>
              </a:rPr>
              <a:t>page 36 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E9F070-BEC9-694C-9481-AF0AFB1300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1475" y="2724392"/>
            <a:ext cx="9409043" cy="34830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2557B9-3C06-414E-9BDD-03B008C4EA7C}"/>
              </a:ext>
            </a:extLst>
          </p:cNvPr>
          <p:cNvSpPr txBox="1"/>
          <p:nvPr/>
        </p:nvSpPr>
        <p:spPr>
          <a:xfrm>
            <a:off x="2133600" y="5537532"/>
            <a:ext cx="2756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0070C0"/>
                </a:solidFill>
              </a:rPr>
              <a:t>진동으로 하다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C352AF-DD98-074D-80B1-A5179C57749E}"/>
              </a:ext>
            </a:extLst>
          </p:cNvPr>
          <p:cNvSpPr txBox="1"/>
          <p:nvPr/>
        </p:nvSpPr>
        <p:spPr>
          <a:xfrm>
            <a:off x="7692887" y="5611876"/>
            <a:ext cx="2756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0070C0"/>
                </a:solidFill>
              </a:rPr>
              <a:t>전화가 오다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7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088022-A76D-D642-B31C-2D377790D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476" y="1111726"/>
            <a:ext cx="9409044" cy="16126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D805DB-1F7A-7148-AD49-781504CEB109}"/>
              </a:ext>
            </a:extLst>
          </p:cNvPr>
          <p:cNvSpPr/>
          <p:nvPr/>
        </p:nvSpPr>
        <p:spPr>
          <a:xfrm>
            <a:off x="2" y="52361"/>
            <a:ext cx="12191998" cy="105936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워크북 </a:t>
            </a:r>
            <a:r>
              <a:rPr lang="en-US" altLang="ko-KR" sz="4800" b="1" dirty="0">
                <a:latin typeface="+mn-ea"/>
              </a:rPr>
              <a:t>page 36 </a:t>
            </a:r>
            <a:endParaRPr lang="en-US" sz="4800" b="1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A8891B-47A6-B743-A717-5F111E67D7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987" y="2724391"/>
            <a:ext cx="9409044" cy="34610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2557B9-3C06-414E-9BDD-03B008C4EA7C}"/>
              </a:ext>
            </a:extLst>
          </p:cNvPr>
          <p:cNvSpPr txBox="1"/>
          <p:nvPr/>
        </p:nvSpPr>
        <p:spPr>
          <a:xfrm>
            <a:off x="2169765" y="5622646"/>
            <a:ext cx="2756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0070C0"/>
                </a:solidFill>
              </a:rPr>
              <a:t>전화를 끊다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C352AF-DD98-074D-80B1-A5179C57749E}"/>
              </a:ext>
            </a:extLst>
          </p:cNvPr>
          <p:cNvSpPr txBox="1"/>
          <p:nvPr/>
        </p:nvSpPr>
        <p:spPr>
          <a:xfrm>
            <a:off x="7827333" y="5611674"/>
            <a:ext cx="3512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0070C0"/>
                </a:solidFill>
              </a:rPr>
              <a:t>휴대 전화를 끄다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15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191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+mn-ea"/>
              </a:rPr>
              <a:t>References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4580CD-EC70-6A4B-A46A-4FE2DBDD2246}"/>
              </a:ext>
            </a:extLst>
          </p:cNvPr>
          <p:cNvSpPr/>
          <p:nvPr/>
        </p:nvSpPr>
        <p:spPr>
          <a:xfrm>
            <a:off x="208177" y="1366899"/>
            <a:ext cx="117187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hlinkClick r:id="rId4"/>
              </a:rPr>
              <a:t>https://www.youtube.com/watch?v=oj-JkjKfPuA</a:t>
            </a:r>
            <a:endParaRPr lang="en-US" dirty="0"/>
          </a:p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dirty="0"/>
              <a:t>3-1</a:t>
            </a:r>
            <a:r>
              <a:rPr lang="ko-KR" altLang="en-US" dirty="0"/>
              <a:t> </a:t>
            </a:r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dirty="0"/>
              <a:t>3-1(</a:t>
            </a:r>
            <a:r>
              <a:rPr lang="ko-KR" altLang="en-US" dirty="0"/>
              <a:t>범용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endParaRPr lang="en-US" altLang="ko-KR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590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45773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영화관에서는 어떤 규칙이 있나요</a:t>
            </a:r>
            <a:r>
              <a:rPr lang="en-US" altLang="ko-KR" sz="4800" b="1" dirty="0">
                <a:latin typeface="+mn-ea"/>
              </a:rPr>
              <a:t>?</a:t>
            </a:r>
          </a:p>
          <a:p>
            <a:pPr algn="ctr"/>
            <a:r>
              <a:rPr lang="ko-KR" altLang="en-US" sz="4800" b="1" dirty="0">
                <a:latin typeface="+mn-ea"/>
              </a:rPr>
              <a:t> </a:t>
            </a:r>
            <a:r>
              <a:rPr lang="ko-KR" altLang="en-US" sz="2800" b="1" dirty="0">
                <a:latin typeface="+mn-ea"/>
              </a:rPr>
              <a:t>자유롭게 말해보아요</a:t>
            </a:r>
            <a:endParaRPr lang="en-US" sz="4800" b="1" dirty="0">
              <a:latin typeface="+mn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E652D-5EA3-F647-9F2B-9BEA47B08137}"/>
              </a:ext>
            </a:extLst>
          </p:cNvPr>
          <p:cNvSpPr/>
          <p:nvPr/>
        </p:nvSpPr>
        <p:spPr>
          <a:xfrm>
            <a:off x="106016" y="1558999"/>
            <a:ext cx="11979967" cy="808382"/>
          </a:xfrm>
          <a:prstGeom prst="rect">
            <a:avLst/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tx1"/>
                </a:solidFill>
                <a:latin typeface="+mn-ea"/>
              </a:rPr>
              <a:t>1.</a:t>
            </a:r>
            <a:r>
              <a:rPr lang="ko-KR" altLang="en-US" sz="4000" dirty="0">
                <a:solidFill>
                  <a:schemeClr val="tx1"/>
                </a:solidFill>
                <a:latin typeface="+mn-ea"/>
              </a:rPr>
              <a:t> 앞 자리를 발로 차면 안 돼요 </a:t>
            </a:r>
            <a:endParaRPr lang="en-US" sz="4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AAEFB6-80BC-4B4E-B53A-7D172D3738EC}"/>
              </a:ext>
            </a:extLst>
          </p:cNvPr>
          <p:cNvSpPr/>
          <p:nvPr/>
        </p:nvSpPr>
        <p:spPr>
          <a:xfrm>
            <a:off x="106014" y="2465434"/>
            <a:ext cx="11979967" cy="808382"/>
          </a:xfrm>
          <a:prstGeom prst="rect">
            <a:avLst/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tx1"/>
                </a:solidFill>
                <a:latin typeface="+mn-ea"/>
              </a:rPr>
              <a:t>2.</a:t>
            </a:r>
            <a:r>
              <a:rPr lang="ko-KR" altLang="en-US" sz="4000" dirty="0">
                <a:solidFill>
                  <a:schemeClr val="tx1"/>
                </a:solidFill>
                <a:latin typeface="+mn-ea"/>
              </a:rPr>
              <a:t> 떠들면 안 돼요</a:t>
            </a:r>
            <a:endParaRPr lang="en-US" sz="4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F6E8B6-812E-C04C-A3DE-04BEC06F9D77}"/>
              </a:ext>
            </a:extLst>
          </p:cNvPr>
          <p:cNvSpPr/>
          <p:nvPr/>
        </p:nvSpPr>
        <p:spPr>
          <a:xfrm>
            <a:off x="106014" y="3351990"/>
            <a:ext cx="11979967" cy="808382"/>
          </a:xfrm>
          <a:prstGeom prst="rect">
            <a:avLst/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tx1"/>
                </a:solidFill>
                <a:latin typeface="+mn-ea"/>
              </a:rPr>
              <a:t>3.</a:t>
            </a:r>
            <a:r>
              <a:rPr lang="ko-KR" altLang="en-US" sz="4000" dirty="0">
                <a:solidFill>
                  <a:schemeClr val="tx1"/>
                </a:solidFill>
                <a:latin typeface="+mn-ea"/>
              </a:rPr>
              <a:t> 휴대전화는 꺼요</a:t>
            </a:r>
            <a:endParaRPr lang="en-US" sz="4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CF50DF-695B-754B-8FEA-CF16F30D6E5E}"/>
              </a:ext>
            </a:extLst>
          </p:cNvPr>
          <p:cNvSpPr/>
          <p:nvPr/>
        </p:nvSpPr>
        <p:spPr>
          <a:xfrm>
            <a:off x="106014" y="4238546"/>
            <a:ext cx="11979967" cy="808382"/>
          </a:xfrm>
          <a:prstGeom prst="rect">
            <a:avLst/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tx1"/>
                </a:solidFill>
                <a:latin typeface="+mn-ea"/>
              </a:rPr>
              <a:t>4.</a:t>
            </a:r>
            <a:r>
              <a:rPr lang="ko-KR" altLang="en-US" sz="4000" dirty="0">
                <a:solidFill>
                  <a:schemeClr val="tx1"/>
                </a:solidFill>
                <a:latin typeface="+mn-ea"/>
              </a:rPr>
              <a:t> 뛰어 다니면 안 돼요</a:t>
            </a:r>
            <a:endParaRPr lang="en-US" sz="4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E3175C-F42D-E64A-94AA-DBA80FBDFDE9}"/>
              </a:ext>
            </a:extLst>
          </p:cNvPr>
          <p:cNvSpPr/>
          <p:nvPr/>
        </p:nvSpPr>
        <p:spPr>
          <a:xfrm>
            <a:off x="106014" y="5125102"/>
            <a:ext cx="11979967" cy="808382"/>
          </a:xfrm>
          <a:prstGeom prst="rect">
            <a:avLst/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dirty="0">
                <a:solidFill>
                  <a:schemeClr val="tx1"/>
                </a:solidFill>
                <a:latin typeface="+mn-ea"/>
              </a:rPr>
              <a:t>이외에도 다른 규칙들이 있나요</a:t>
            </a:r>
            <a:r>
              <a:rPr lang="en-US" altLang="ko-KR" sz="4000" dirty="0">
                <a:solidFill>
                  <a:schemeClr val="tx1"/>
                </a:solidFill>
                <a:latin typeface="+mn-ea"/>
              </a:rPr>
              <a:t>?</a:t>
            </a:r>
            <a:r>
              <a:rPr lang="ko-KR" altLang="en-US" sz="4000" dirty="0">
                <a:solidFill>
                  <a:schemeClr val="tx1"/>
                </a:solidFill>
                <a:latin typeface="+mn-ea"/>
              </a:rPr>
              <a:t> 말해봅시다</a:t>
            </a:r>
            <a:r>
              <a:rPr lang="en-US" altLang="ko-KR" sz="4000" dirty="0">
                <a:solidFill>
                  <a:schemeClr val="tx1"/>
                </a:solidFill>
                <a:latin typeface="+mn-ea"/>
              </a:rPr>
              <a:t>!</a:t>
            </a:r>
            <a:r>
              <a:rPr lang="ko-KR" altLang="en-US" sz="4000" dirty="0">
                <a:solidFill>
                  <a:schemeClr val="tx1"/>
                </a:solidFill>
                <a:latin typeface="+mn-ea"/>
              </a:rPr>
              <a:t> </a:t>
            </a:r>
            <a:endParaRPr lang="en-US" sz="4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0540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81403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듣기</a:t>
            </a:r>
            <a:endParaRPr lang="en-US" sz="4800" b="1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28641A-0CA6-DF43-8E01-0B07E49897F5}"/>
              </a:ext>
            </a:extLst>
          </p:cNvPr>
          <p:cNvSpPr txBox="1"/>
          <p:nvPr/>
        </p:nvSpPr>
        <p:spPr>
          <a:xfrm>
            <a:off x="152403" y="929267"/>
            <a:ext cx="11811000" cy="5829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선생님 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여러분은 도서관에 자주 가요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지수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네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동화책을 빌리러 자주 가요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선생님 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도서관에서 지켜야 할 전화 예절에는 어떤 것이 있을까요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우진 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휴대 전화를 꺼야 돼요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마이클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휴대 전화를 진동으로 해요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지수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도서관에서 전화하면 안 돼요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밖에 나가서 받아야 해요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선생님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여러분은 도서관에서 전화 예절을 잘 지키지요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마이클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네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언제나 전화를 진동으로 하고 조심해요</a:t>
            </a:r>
            <a:endParaRPr lang="en-US" altLang="ko-KR" sz="2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sz="2800" dirty="0">
              <a:latin typeface="+mn-ea"/>
            </a:endParaRPr>
          </a:p>
        </p:txBody>
      </p:sp>
      <p:pic>
        <p:nvPicPr>
          <p:cNvPr id="5" name="Track 024" descr="Track 024">
            <a:hlinkClick r:id="" action="ppaction://media"/>
            <a:extLst>
              <a:ext uri="{FF2B5EF4-FFF2-40B4-BE49-F238E27FC236}">
                <a16:creationId xmlns:a16="http://schemas.microsoft.com/office/drawing/2014/main" id="{851C605F-74DF-CF43-B993-0100F298E3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81063" y="0"/>
            <a:ext cx="1858534" cy="185853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7012277-B280-E84B-9D32-619DD9AA6158}"/>
              </a:ext>
            </a:extLst>
          </p:cNvPr>
          <p:cNvSpPr/>
          <p:nvPr/>
        </p:nvSpPr>
        <p:spPr>
          <a:xfrm>
            <a:off x="5221562" y="2230243"/>
            <a:ext cx="1513776" cy="691376"/>
          </a:xfrm>
          <a:prstGeom prst="round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FC1E3DF-4726-614F-AF85-FC514CC14F06}"/>
              </a:ext>
            </a:extLst>
          </p:cNvPr>
          <p:cNvSpPr/>
          <p:nvPr/>
        </p:nvSpPr>
        <p:spPr>
          <a:xfrm>
            <a:off x="3467103" y="3553637"/>
            <a:ext cx="1484038" cy="691376"/>
          </a:xfrm>
          <a:prstGeom prst="round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28CC209-BA70-BD4A-82E3-3E6514BC78C1}"/>
              </a:ext>
            </a:extLst>
          </p:cNvPr>
          <p:cNvSpPr/>
          <p:nvPr/>
        </p:nvSpPr>
        <p:spPr>
          <a:xfrm>
            <a:off x="7958275" y="4152203"/>
            <a:ext cx="1163423" cy="691376"/>
          </a:xfrm>
          <a:prstGeom prst="round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8931DCB-3D38-694E-9C17-4668D1571926}"/>
              </a:ext>
            </a:extLst>
          </p:cNvPr>
          <p:cNvSpPr/>
          <p:nvPr/>
        </p:nvSpPr>
        <p:spPr>
          <a:xfrm>
            <a:off x="5742878" y="4843579"/>
            <a:ext cx="791737" cy="605650"/>
          </a:xfrm>
          <a:prstGeom prst="round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7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814038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듣기</a:t>
            </a:r>
            <a:endParaRPr lang="en-US" sz="4800" b="1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28641A-0CA6-DF43-8E01-0B07E49897F5}"/>
              </a:ext>
            </a:extLst>
          </p:cNvPr>
          <p:cNvSpPr txBox="1"/>
          <p:nvPr/>
        </p:nvSpPr>
        <p:spPr>
          <a:xfrm>
            <a:off x="152403" y="929267"/>
            <a:ext cx="11811000" cy="5829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선생님 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여러분은 도서관에 자주 가요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지수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네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동화책을 빌리러 자주 가요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선생님 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도서관에서 지켜야 할 </a:t>
            </a:r>
            <a:r>
              <a:rPr lang="ko-KR" altLang="en-US" sz="2800" b="1" i="1" u="sng" dirty="0">
                <a:solidFill>
                  <a:schemeClr val="accent1"/>
                </a:solidFill>
                <a:latin typeface="+mn-ea"/>
              </a:rPr>
              <a:t>전화 예절</a:t>
            </a:r>
            <a:r>
              <a:rPr lang="ko-KR" altLang="en-US" sz="2800" dirty="0">
                <a:latin typeface="+mn-ea"/>
              </a:rPr>
              <a:t>에는 어떤 것이 있을까요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우진 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휴대 전화를 꺼야 돼요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마이클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휴대 전화를 </a:t>
            </a:r>
            <a:r>
              <a:rPr lang="ko-KR" altLang="en-US" sz="2800" b="1" i="1" u="sng" dirty="0">
                <a:solidFill>
                  <a:schemeClr val="accent1"/>
                </a:solidFill>
                <a:latin typeface="+mn-ea"/>
              </a:rPr>
              <a:t>진동</a:t>
            </a:r>
            <a:r>
              <a:rPr lang="ko-KR" altLang="en-US" sz="2800" dirty="0">
                <a:latin typeface="+mn-ea"/>
              </a:rPr>
              <a:t>으로 해요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지수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도서관에서 전화하면 안 돼요</a:t>
            </a:r>
            <a:r>
              <a:rPr lang="en-US" altLang="ko-KR" sz="2800" dirty="0">
                <a:latin typeface="+mn-ea"/>
              </a:rPr>
              <a:t>.</a:t>
            </a:r>
            <a:r>
              <a:rPr lang="ko-KR" altLang="en-US" sz="2800" dirty="0">
                <a:latin typeface="+mn-ea"/>
              </a:rPr>
              <a:t> 밖에 나가서 </a:t>
            </a:r>
            <a:r>
              <a:rPr lang="ko-KR" altLang="en-US" sz="2800" b="1" i="1" u="sng" dirty="0">
                <a:solidFill>
                  <a:schemeClr val="accent1"/>
                </a:solidFill>
                <a:latin typeface="+mn-ea"/>
              </a:rPr>
              <a:t>받아야</a:t>
            </a:r>
            <a:r>
              <a:rPr lang="ko-KR" altLang="en-US" sz="2800" dirty="0">
                <a:latin typeface="+mn-ea"/>
              </a:rPr>
              <a:t> 해요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선생님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여러분은 도서관에서 전화 </a:t>
            </a:r>
            <a:r>
              <a:rPr lang="ko-KR" altLang="en-US" sz="2800" b="1" i="1" u="sng" dirty="0">
                <a:solidFill>
                  <a:schemeClr val="accent1"/>
                </a:solidFill>
                <a:latin typeface="+mn-ea"/>
              </a:rPr>
              <a:t>예절</a:t>
            </a:r>
            <a:r>
              <a:rPr lang="ko-KR" altLang="en-US" sz="2800" dirty="0">
                <a:latin typeface="+mn-ea"/>
              </a:rPr>
              <a:t>을 잘 지키지요</a:t>
            </a:r>
            <a:r>
              <a:rPr lang="en-US" altLang="ko-KR" sz="28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n-ea"/>
              </a:rPr>
              <a:t>마이클</a:t>
            </a:r>
            <a:r>
              <a:rPr lang="en-US" altLang="ko-KR" sz="2800" dirty="0">
                <a:latin typeface="+mn-ea"/>
              </a:rPr>
              <a:t>:</a:t>
            </a:r>
            <a:r>
              <a:rPr lang="ko-KR" altLang="en-US" sz="2800" dirty="0">
                <a:latin typeface="+mn-ea"/>
              </a:rPr>
              <a:t> 네</a:t>
            </a:r>
            <a:r>
              <a:rPr lang="en-US" altLang="ko-KR" sz="2800" dirty="0">
                <a:latin typeface="+mn-ea"/>
              </a:rPr>
              <a:t>,</a:t>
            </a:r>
            <a:r>
              <a:rPr lang="ko-KR" altLang="en-US" sz="2800" dirty="0">
                <a:latin typeface="+mn-ea"/>
              </a:rPr>
              <a:t> 언제나 전화를 진동으로 하고 조심해요</a:t>
            </a:r>
            <a:endParaRPr lang="en-US" altLang="ko-KR" sz="28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sz="2800" dirty="0">
              <a:latin typeface="+mn-ea"/>
            </a:endParaRPr>
          </a:p>
        </p:txBody>
      </p:sp>
      <p:pic>
        <p:nvPicPr>
          <p:cNvPr id="5" name="Track 024" descr="Track 024">
            <a:hlinkClick r:id="" action="ppaction://media"/>
            <a:extLst>
              <a:ext uri="{FF2B5EF4-FFF2-40B4-BE49-F238E27FC236}">
                <a16:creationId xmlns:a16="http://schemas.microsoft.com/office/drawing/2014/main" id="{851C605F-74DF-CF43-B993-0100F298E3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81063" y="0"/>
            <a:ext cx="1858534" cy="185853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92C7F31-4E15-2441-BA76-EFBEBD3F0F54}"/>
              </a:ext>
            </a:extLst>
          </p:cNvPr>
          <p:cNvSpPr/>
          <p:nvPr/>
        </p:nvSpPr>
        <p:spPr>
          <a:xfrm>
            <a:off x="5221562" y="2230243"/>
            <a:ext cx="1513776" cy="691376"/>
          </a:xfrm>
          <a:prstGeom prst="round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74E6E66-D3A3-6F43-961F-C14F016BA608}"/>
              </a:ext>
            </a:extLst>
          </p:cNvPr>
          <p:cNvSpPr/>
          <p:nvPr/>
        </p:nvSpPr>
        <p:spPr>
          <a:xfrm>
            <a:off x="3467103" y="3553637"/>
            <a:ext cx="1484038" cy="691376"/>
          </a:xfrm>
          <a:prstGeom prst="round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C4C430D-3A21-FD49-A610-A16DEA749CA9}"/>
              </a:ext>
            </a:extLst>
          </p:cNvPr>
          <p:cNvSpPr/>
          <p:nvPr/>
        </p:nvSpPr>
        <p:spPr>
          <a:xfrm>
            <a:off x="7958275" y="4152203"/>
            <a:ext cx="1163423" cy="691376"/>
          </a:xfrm>
          <a:prstGeom prst="round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99A7D4E-1110-284D-AD7B-8C877F9E7208}"/>
              </a:ext>
            </a:extLst>
          </p:cNvPr>
          <p:cNvSpPr/>
          <p:nvPr/>
        </p:nvSpPr>
        <p:spPr>
          <a:xfrm>
            <a:off x="5742878" y="4843579"/>
            <a:ext cx="791737" cy="605650"/>
          </a:xfrm>
          <a:prstGeom prst="roundRect">
            <a:avLst/>
          </a:prstGeom>
          <a:solidFill>
            <a:srgbClr val="83C4A2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0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AAE7ED-3160-264E-A85F-FF30E6F19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21" y="1088371"/>
            <a:ext cx="5284857" cy="4681256"/>
          </a:xfrm>
          <a:prstGeom prst="rect">
            <a:avLst/>
          </a:prstGeom>
        </p:spPr>
      </p:pic>
      <p:sp>
        <p:nvSpPr>
          <p:cNvPr id="4" name="Oval Callout 3">
            <a:extLst>
              <a:ext uri="{FF2B5EF4-FFF2-40B4-BE49-F238E27FC236}">
                <a16:creationId xmlns:a16="http://schemas.microsoft.com/office/drawing/2014/main" id="{099DBEB0-5B74-BC44-9728-57D339D6A56F}"/>
              </a:ext>
            </a:extLst>
          </p:cNvPr>
          <p:cNvSpPr/>
          <p:nvPr/>
        </p:nvSpPr>
        <p:spPr>
          <a:xfrm>
            <a:off x="7460127" y="1219025"/>
            <a:ext cx="4770784" cy="2922271"/>
          </a:xfrm>
          <a:prstGeom prst="wedgeEllipseCallout">
            <a:avLst>
              <a:gd name="adj1" fmla="val -79522"/>
              <a:gd name="adj2" fmla="val 43069"/>
            </a:avLst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</a:rPr>
              <a:t>휴대 전화를 켜다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7C5C6E-106D-604F-AE02-336D7EDF0AED}"/>
              </a:ext>
            </a:extLst>
          </p:cNvPr>
          <p:cNvSpPr txBox="1"/>
          <p:nvPr/>
        </p:nvSpPr>
        <p:spPr>
          <a:xfrm rot="646271">
            <a:off x="3592689" y="2612614"/>
            <a:ext cx="1855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</a:rPr>
              <a:t>on</a:t>
            </a:r>
          </a:p>
        </p:txBody>
      </p:sp>
    </p:spTree>
    <p:extLst>
      <p:ext uri="{BB962C8B-B14F-4D97-AF65-F5344CB8AC3E}">
        <p14:creationId xmlns:p14="http://schemas.microsoft.com/office/powerpoint/2010/main" val="317485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AAE7ED-3160-264E-A85F-FF30E6F19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21" y="1088371"/>
            <a:ext cx="5284857" cy="4681256"/>
          </a:xfrm>
          <a:prstGeom prst="rect">
            <a:avLst/>
          </a:prstGeom>
        </p:spPr>
      </p:pic>
      <p:sp>
        <p:nvSpPr>
          <p:cNvPr id="4" name="Oval Callout 3">
            <a:extLst>
              <a:ext uri="{FF2B5EF4-FFF2-40B4-BE49-F238E27FC236}">
                <a16:creationId xmlns:a16="http://schemas.microsoft.com/office/drawing/2014/main" id="{099DBEB0-5B74-BC44-9728-57D339D6A56F}"/>
              </a:ext>
            </a:extLst>
          </p:cNvPr>
          <p:cNvSpPr/>
          <p:nvPr/>
        </p:nvSpPr>
        <p:spPr>
          <a:xfrm>
            <a:off x="7460127" y="1219025"/>
            <a:ext cx="4770784" cy="2922271"/>
          </a:xfrm>
          <a:prstGeom prst="wedgeEllipseCallout">
            <a:avLst>
              <a:gd name="adj1" fmla="val -79522"/>
              <a:gd name="adj2" fmla="val 43069"/>
            </a:avLst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solidFill>
                  <a:schemeClr val="tx1"/>
                </a:solidFill>
              </a:rPr>
              <a:t>휴대 전화를 끄다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7C5C6E-106D-604F-AE02-336D7EDF0AED}"/>
              </a:ext>
            </a:extLst>
          </p:cNvPr>
          <p:cNvSpPr txBox="1"/>
          <p:nvPr/>
        </p:nvSpPr>
        <p:spPr>
          <a:xfrm rot="646271">
            <a:off x="3592689" y="2612614"/>
            <a:ext cx="1855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</a:rPr>
              <a:t>off</a:t>
            </a:r>
          </a:p>
        </p:txBody>
      </p:sp>
    </p:spTree>
    <p:extLst>
      <p:ext uri="{BB962C8B-B14F-4D97-AF65-F5344CB8AC3E}">
        <p14:creationId xmlns:p14="http://schemas.microsoft.com/office/powerpoint/2010/main" val="63850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어휘 </a:t>
            </a:r>
            <a:endParaRPr lang="en-US" sz="4800" b="1" dirty="0">
              <a:latin typeface="+mn-ea"/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099DBEB0-5B74-BC44-9728-57D339D6A56F}"/>
              </a:ext>
            </a:extLst>
          </p:cNvPr>
          <p:cNvSpPr/>
          <p:nvPr/>
        </p:nvSpPr>
        <p:spPr>
          <a:xfrm>
            <a:off x="7460127" y="1219025"/>
            <a:ext cx="4770784" cy="2922271"/>
          </a:xfrm>
          <a:prstGeom prst="wedgeEllipseCallout">
            <a:avLst>
              <a:gd name="adj1" fmla="val -79522"/>
              <a:gd name="adj2" fmla="val 43069"/>
            </a:avLst>
          </a:prstGeom>
          <a:solidFill>
            <a:srgbClr val="93C4C3"/>
          </a:solidFill>
          <a:ln>
            <a:solidFill>
              <a:srgbClr val="93C4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 err="1">
                <a:solidFill>
                  <a:schemeClr val="tx1"/>
                </a:solidFill>
              </a:rPr>
              <a:t>벨소리가</a:t>
            </a:r>
            <a:r>
              <a:rPr lang="ko-KR" altLang="en-US" sz="4800" b="1" dirty="0">
                <a:solidFill>
                  <a:schemeClr val="tx1"/>
                </a:solidFill>
              </a:rPr>
              <a:t> 나다</a:t>
            </a:r>
            <a:endParaRPr lang="en-US" sz="4800" b="1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460B30-3A14-FC49-84FC-C7B15CB63D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256" y="1123949"/>
            <a:ext cx="5291474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5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841</Words>
  <Application>Microsoft Macintosh PowerPoint</Application>
  <PresentationFormat>Widescreen</PresentationFormat>
  <Paragraphs>180</Paragraphs>
  <Slides>34</Slides>
  <Notes>34</Notes>
  <HiddenSlides>0</HiddenSlides>
  <MMClips>4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맑은 고딕</vt:lpstr>
      <vt:lpstr>Arial</vt:lpstr>
      <vt:lpstr>Calibri</vt:lpstr>
      <vt:lpstr>Calibri Light</vt:lpstr>
      <vt:lpstr>Office Theme</vt:lpstr>
      <vt:lpstr>Document</vt:lpstr>
      <vt:lpstr>재외동포를 위한 한국어(영어권)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KwonSoon Hyung</cp:lastModifiedBy>
  <cp:revision>18</cp:revision>
  <dcterms:created xsi:type="dcterms:W3CDTF">2020-06-30T09:11:52Z</dcterms:created>
  <dcterms:modified xsi:type="dcterms:W3CDTF">2020-07-08T22:29:53Z</dcterms:modified>
</cp:coreProperties>
</file>